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4.xml.rels" ContentType="application/vnd.openxmlformats-package.relationships+xml"/>
  <Override PartName="/ppt/slideMasters/_rels/slideMaster23.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25.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6.png" ContentType="image/png"/>
  <Override PartName="/ppt/media/image104.png" ContentType="image/png"/>
  <Override PartName="/ppt/media/image55.png" ContentType="image/png"/>
  <Override PartName="/ppt/media/image103.png" ContentType="image/png"/>
  <Override PartName="/ppt/media/image54.png" ContentType="image/png"/>
  <Override PartName="/ppt/media/image102.png" ContentType="image/png"/>
  <Override PartName="/ppt/media/image53.png" ContentType="image/png"/>
  <Override PartName="/ppt/media/image101.png" ContentType="image/png"/>
  <Override PartName="/ppt/media/image52.png" ContentType="image/png"/>
  <Override PartName="/ppt/media/image100.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4.png" ContentType="image/png"/>
  <Override PartName="/ppt/media/image33.png" ContentType="image/png"/>
  <Override PartName="/ppt/media/image32.png" ContentType="image/png"/>
  <Override PartName="/ppt/media/image31.png" ContentType="image/png"/>
  <Override PartName="/ppt/media/image2.jpeg" ContentType="image/jpeg"/>
  <Override PartName="/ppt/media/image30.png" ContentType="image/png"/>
  <Override PartName="/ppt/media/image13.png" ContentType="image/png"/>
  <Override PartName="/ppt/media/image4.png" ContentType="image/png"/>
  <Override PartName="/ppt/media/image36.png" ContentType="image/png"/>
  <Override PartName="/ppt/media/image9.png" ContentType="image/png"/>
  <Override PartName="/ppt/media/image18.png" ContentType="image/png"/>
  <Override PartName="/ppt/media/image83.png" ContentType="image/png"/>
  <Override PartName="/ppt/media/image49.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82.png" ContentType="image/png"/>
  <Override PartName="/ppt/media/image48.png" ContentType="image/png"/>
  <Override PartName="/ppt/media/image11.png" ContentType="image/png"/>
  <Override PartName="/ppt/media/image39.png" ContentType="image/png"/>
  <Override PartName="/ppt/media/image7.png" ContentType="image/png"/>
  <Override PartName="/ppt/media/image16.png" ContentType="image/png"/>
  <Override PartName="/ppt/media/image81.png" ContentType="image/png"/>
  <Override PartName="/ppt/media/image37.png" ContentType="image/png"/>
  <Override PartName="/ppt/media/image5.png" ContentType="image/png"/>
  <Override PartName="/ppt/media/image14.png" ContentType="image/png"/>
  <Override PartName="/ppt/media/image57.png" ContentType="image/png"/>
  <Override PartName="/ppt/media/image105.png" ContentType="image/png"/>
  <Override PartName="/ppt/media/image20.png" ContentType="image/png"/>
  <Override PartName="/ppt/media/image38.png" ContentType="image/png"/>
  <Override PartName="/ppt/media/image6.png" ContentType="image/png"/>
  <Override PartName="/ppt/media/image15.png" ContentType="image/png"/>
  <Override PartName="/ppt/media/image80.png" ContentType="image/png"/>
  <Override PartName="/ppt/media/image47.png" ContentType="image/png"/>
  <Override PartName="/ppt/media/image10.png" ContentType="image/png"/>
  <Override PartName="/ppt/media/image66.png" ContentType="image/png"/>
  <Override PartName="/ppt/media/image114.png" ContentType="image/png"/>
  <Override PartName="/ppt/media/image70.png" ContentType="image/png"/>
  <Override PartName="/ppt/media/image69.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08.png" ContentType="image/png"/>
  <Override PartName="/ppt/media/image99.png" ContentType="image/png"/>
  <Override PartName="/ppt/media/image87.png" ContentType="image/png"/>
  <Override PartName="/ppt/media/image98.png" ContentType="image/png"/>
  <Override PartName="/ppt/media/image61.png" ContentType="image/png"/>
  <Override PartName="/ppt/media/image68.png" ContentType="image/png"/>
  <Override PartName="/ppt/media/image116.png" ContentType="image/png"/>
  <Override PartName="/ppt/media/image1.jpeg" ContentType="image/jpeg"/>
  <Override PartName="/ppt/media/image21.png" ContentType="image/png"/>
  <Override PartName="/ppt/media/image86.png" ContentType="image/png"/>
  <Override PartName="/ppt/media/image97.png" ContentType="image/png"/>
  <Override PartName="/ppt/media/image60.png" ContentType="image/png"/>
  <Override PartName="/ppt/media/image67.png" ContentType="image/png"/>
  <Override PartName="/ppt/media/image115.png" ContentType="image/png"/>
  <Override PartName="/ppt/media/image85.png" ContentType="image/png"/>
  <Override PartName="/ppt/media/image96.png" ContentType="image/png"/>
  <Override PartName="/ppt/media/image95.png" ContentType="image/png"/>
  <Override PartName="/ppt/media/image89.png" ContentType="image/png"/>
  <Override PartName="/ppt/media/image62.png" ContentType="image/png"/>
  <Override PartName="/ppt/media/image110.png" ContentType="image/png"/>
  <Override PartName="/ppt/media/image88.png" ContentType="image/png"/>
  <Override PartName="/ppt/media/image109.png" ContentType="image/png"/>
  <Override PartName="/ppt/media/image28.png" ContentType="image/png"/>
  <Override PartName="/ppt/media/image93.png" ContentType="image/png"/>
  <Override PartName="/ppt/media/image79.png" ContentType="image/png"/>
  <Override PartName="/ppt/media/image113.png" ContentType="image/png"/>
  <Override PartName="/ppt/media/image65.png" ContentType="image/png"/>
  <Override PartName="/ppt/media/image112.png" ContentType="image/png"/>
  <Override PartName="/ppt/media/image64.png" ContentType="image/png"/>
  <Override PartName="/ppt/media/image111.png" ContentType="image/png"/>
  <Override PartName="/ppt/media/image63.png" ContentType="image/png"/>
  <Override PartName="/ppt/media/image29.png" ContentType="image/png"/>
  <Override PartName="/ppt/media/image94.png" ContentType="image/png"/>
  <Override PartName="/ppt/media/image92.png" ContentType="image/png"/>
  <Override PartName="/ppt/media/image27.png" ContentType="image/png"/>
  <Override PartName="/ppt/media/image91.png" ContentType="image/png"/>
  <Override PartName="/ppt/media/image26.png" ContentType="image/png"/>
  <Override PartName="/ppt/media/image58.png" ContentType="image/png"/>
  <Override PartName="/ppt/media/image106.png" ContentType="image/png"/>
  <Override PartName="/ppt/media/image90.png" ContentType="image/png"/>
  <Override PartName="/ppt/media/image25.png" ContentType="image/png"/>
  <Override PartName="/ppt/media/image24.png" ContentType="image/png"/>
  <Override PartName="/ppt/media/image23.png" ContentType="image/png"/>
  <Override PartName="/ppt/media/image22.png" ContentType="image/png"/>
  <Override PartName="/ppt/media/image107.png" ContentType="image/png"/>
  <Override PartName="/ppt/media/image59.png" ContentType="image/png"/>
  <Override PartName="/ppt/media/image19.png" ContentType="image/png"/>
  <Override PartName="/ppt/media/image84.png" ContentType="image/png"/>
  <Override PartName="/ppt/slides/_rels/slide89.xml.rels" ContentType="application/vnd.openxmlformats-package.relationships+xml"/>
  <Override PartName="/ppt/slides/_rels/slide88.xml.rels" ContentType="application/vnd.openxmlformats-package.relationships+xml"/>
  <Override PartName="/ppt/slides/_rels/slide87.xml.rels" ContentType="application/vnd.openxmlformats-package.relationships+xml"/>
  <Override PartName="/ppt/slides/_rels/slide132.xml.rels" ContentType="application/vnd.openxmlformats-package.relationships+xml"/>
  <Override PartName="/ppt/slides/_rels/slide19.xml.rels" ContentType="application/vnd.openxmlformats-package.relationships+xml"/>
  <Override PartName="/ppt/slides/_rels/slide108.xml.rels" ContentType="application/vnd.openxmlformats-package.relationships+xml"/>
  <Override PartName="/ppt/slides/_rels/slide2.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116.xml.rels" ContentType="application/vnd.openxmlformats-package.relationships+xml"/>
  <Override PartName="/ppt/slides/_rels/slide52.xml.rels" ContentType="application/vnd.openxmlformats-package.relationships+xml"/>
  <Override PartName="/ppt/slides/_rels/slide128.xml.rels" ContentType="application/vnd.openxmlformats-package.relationships+xml"/>
  <Override PartName="/ppt/slides/_rels/slide37.xml.rels" ContentType="application/vnd.openxmlformats-package.relationships+xml"/>
  <Override PartName="/ppt/slides/_rels/slide115.xml.rels" ContentType="application/vnd.openxmlformats-package.relationships+xml"/>
  <Override PartName="/ppt/slides/_rels/slide125.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55.xml.rels" ContentType="application/vnd.openxmlformats-package.relationships+xml"/>
  <Override PartName="/ppt/slides/_rels/slide100.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109.xml.rels" ContentType="application/vnd.openxmlformats-package.relationships+xml"/>
  <Override PartName="/ppt/slides/_rels/slide3.xml.rels" ContentType="application/vnd.openxmlformats-package.relationships+xml"/>
  <Override PartName="/ppt/slides/_rels/slide8.xml.rels" ContentType="application/vnd.openxmlformats-package.relationships+xml"/>
  <Override PartName="/ppt/slides/_rels/slide84.xml.rels" ContentType="application/vnd.openxmlformats-package.relationships+xml"/>
  <Override PartName="/ppt/slides/_rels/slide16.xml.rels" ContentType="application/vnd.openxmlformats-package.relationships+xml"/>
  <Override PartName="/ppt/slides/_rels/slide48.xml.rels" ContentType="application/vnd.openxmlformats-package.relationships+xml"/>
  <Override PartName="/ppt/slides/_rels/slide126.xml.rels" ContentType="application/vnd.openxmlformats-package.relationships+xml"/>
  <Override PartName="/ppt/slides/_rels/slide11.xml.rels" ContentType="application/vnd.openxmlformats-package.relationships+xml"/>
  <Override PartName="/ppt/slides/_rels/slide22.xml.rels" ContentType="application/vnd.openxmlformats-package.relationships+xml"/>
  <Override PartName="/ppt/slides/_rels/slide90.xml.rels" ContentType="application/vnd.openxmlformats-package.relationships+xml"/>
  <Override PartName="/ppt/slides/_rels/slide9.xml.rels" ContentType="application/vnd.openxmlformats-package.relationships+xml"/>
  <Override PartName="/ppt/slides/_rels/slide117.xml.rels" ContentType="application/vnd.openxmlformats-package.relationships+xml"/>
  <Override PartName="/ppt/slides/_rels/slide39.xml.rels" ContentType="application/vnd.openxmlformats-package.relationships+xml"/>
  <Override PartName="/ppt/slides/_rels/slide102.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95.xml.rels" ContentType="application/vnd.openxmlformats-package.relationships+xml"/>
  <Override PartName="/ppt/slides/_rels/slide27.xml.rels" ContentType="application/vnd.openxmlformats-package.relationships+xml"/>
  <Override PartName="/ppt/slides/_rels/slide105.xml.rels" ContentType="application/vnd.openxmlformats-package.relationships+xml"/>
  <Override PartName="/ppt/slides/_rels/slide24.xml.rels" ContentType="application/vnd.openxmlformats-package.relationships+xml"/>
  <Override PartName="/ppt/slides/_rels/slide92.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99.xml.rels" ContentType="application/vnd.openxmlformats-package.relationships+xml"/>
  <Override PartName="/ppt/slides/_rels/slide6.xml.rels" ContentType="application/vnd.openxmlformats-package.relationships+xml"/>
  <Override PartName="/ppt/slides/_rels/slide98.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127.xml.rels" ContentType="application/vnd.openxmlformats-package.relationships+xml"/>
  <Override PartName="/ppt/slides/_rels/slide49.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91.xml.rels" ContentType="application/vnd.openxmlformats-package.relationships+xml"/>
  <Override PartName="/ppt/slides/_rels/slide81.xml.rels" ContentType="application/vnd.openxmlformats-package.relationships+xml"/>
  <Override PartName="/ppt/slides/_rels/slide1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04.xml.rels" ContentType="application/vnd.openxmlformats-package.relationships+xml"/>
  <Override PartName="/ppt/slides/_rels/slide59.xml.rels" ContentType="application/vnd.openxmlformats-package.relationships+xml"/>
  <Override PartName="/ppt/slides/_rels/slide101.xml.rels" ContentType="application/vnd.openxmlformats-package.relationships+xml"/>
  <Override PartName="/ppt/slides/_rels/slide56.xml.rels" ContentType="application/vnd.openxmlformats-package.relationships+xml"/>
  <Override PartName="/ppt/slides/_rels/slide33.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129.xml.rels" ContentType="application/vnd.openxmlformats-package.relationships+xml"/>
  <Override PartName="/ppt/slides/_rels/slide1.xml.rels" ContentType="application/vnd.openxmlformats-package.relationships+xml"/>
  <Override PartName="/ppt/slides/_rels/slide97.xml.rels" ContentType="application/vnd.openxmlformats-package.relationships+xml"/>
  <Override PartName="/ppt/slides/_rels/slide29.xml.rels" ContentType="application/vnd.openxmlformats-package.relationships+xml"/>
  <Override PartName="/ppt/slides/_rels/slide26.xml.rels" ContentType="application/vnd.openxmlformats-package.relationships+xml"/>
  <Override PartName="/ppt/slides/_rels/slide94.xml.rels" ContentType="application/vnd.openxmlformats-package.relationships+xml"/>
  <Override PartName="/ppt/slides/_rels/slide107.xml.rels" ContentType="application/vnd.openxmlformats-package.relationships+xml"/>
  <Override PartName="/ppt/slides/_rels/slide7.xml.rels" ContentType="application/vnd.openxmlformats-package.relationships+xml"/>
  <Override PartName="/ppt/slides/_rels/slide83.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12.xml.rels" ContentType="application/vnd.openxmlformats-package.relationships+xml"/>
  <Override PartName="/ppt/slides/_rels/slide82.xml.rels" ContentType="application/vnd.openxmlformats-package.relationships+xml"/>
  <Override PartName="/ppt/slides/_rels/slide14.xml.rels" ContentType="application/vnd.openxmlformats-package.relationships+xml"/>
  <Override PartName="/ppt/slides/_rels/slide96.xml.rels" ContentType="application/vnd.openxmlformats-package.relationships+xml"/>
  <Override PartName="/ppt/slides/_rels/slide28.xml.rels" ContentType="application/vnd.openxmlformats-package.relationships+xml"/>
  <Override PartName="/ppt/slides/_rels/slide25.xml.rels" ContentType="application/vnd.openxmlformats-package.relationships+xml"/>
  <Override PartName="/ppt/slides/_rels/slide93.xml.rels" ContentType="application/vnd.openxmlformats-package.relationships+xml"/>
  <Override PartName="/ppt/slides/_rels/slide106.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10.xml.rels" ContentType="application/vnd.openxmlformats-package.relationships+xml"/>
  <Override PartName="/ppt/slides/_rels/slide65.xml.rels" ContentType="application/vnd.openxmlformats-package.relationships+xml"/>
  <Override PartName="/ppt/slides/_rels/slide111.xml.rels" ContentType="application/vnd.openxmlformats-package.relationships+xml"/>
  <Override PartName="/ppt/slides/_rels/slide66.xml.rels" ContentType="application/vnd.openxmlformats-package.relationships+xml"/>
  <Override PartName="/ppt/slides/_rels/slide112.xml.rels" ContentType="application/vnd.openxmlformats-package.relationships+xml"/>
  <Override PartName="/ppt/slides/_rels/slide67.xml.rels" ContentType="application/vnd.openxmlformats-package.relationships+xml"/>
  <Override PartName="/ppt/slides/_rels/slide113.xml.rels" ContentType="application/vnd.openxmlformats-package.relationships+xml"/>
  <Override PartName="/ppt/slides/_rels/slide68.xml.rels" ContentType="application/vnd.openxmlformats-package.relationships+xml"/>
  <Override PartName="/ppt/slides/_rels/slide114.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120.xml.rels" ContentType="application/vnd.openxmlformats-package.relationships+xml"/>
  <Override PartName="/ppt/slides/_rels/slide75.xml.rels" ContentType="application/vnd.openxmlformats-package.relationships+xml"/>
  <Override PartName="/ppt/slides/_rels/slide121.xml.rels" ContentType="application/vnd.openxmlformats-package.relationships+xml"/>
  <Override PartName="/ppt/slides/_rels/slide76.xml.rels" ContentType="application/vnd.openxmlformats-package.relationships+xml"/>
  <Override PartName="/ppt/slides/_rels/slide122.xml.rels" ContentType="application/vnd.openxmlformats-package.relationships+xml"/>
  <Override PartName="/ppt/slides/_rels/slide77.xml.rels" ContentType="application/vnd.openxmlformats-package.relationships+xml"/>
  <Override PartName="/ppt/slides/_rels/slide123.xml.rels" ContentType="application/vnd.openxmlformats-package.relationships+xml"/>
  <Override PartName="/ppt/slides/_rels/slide78.xml.rels" ContentType="application/vnd.openxmlformats-package.relationships+xml"/>
  <Override PartName="/ppt/slides/_rels/slide124.xml.rels" ContentType="application/vnd.openxmlformats-package.relationships+xml"/>
  <Override PartName="/ppt/slides/_rels/slide79.xml.rels" ContentType="application/vnd.openxmlformats-package.relationships+xml"/>
  <Override PartName="/ppt/slides/_rels/slide130.xml.rels" ContentType="application/vnd.openxmlformats-package.relationships+xml"/>
  <Override PartName="/ppt/slides/_rels/slide17.xml.rels" ContentType="application/vnd.openxmlformats-package.relationships+xml"/>
  <Override PartName="/ppt/slides/_rels/slide85.xml.rels" ContentType="application/vnd.openxmlformats-package.relationships+xml"/>
  <Override PartName="/ppt/slides/_rels/slide131.xml.rels" ContentType="application/vnd.openxmlformats-package.relationships+xml"/>
  <Override PartName="/ppt/slides/_rels/slide18.xml.rels" ContentType="application/vnd.openxmlformats-package.relationships+xml"/>
  <Override PartName="/ppt/slides/_rels/slide86.xml.rels" ContentType="application/vnd.openxmlformats-package.relationships+xml"/>
  <Override PartName="/ppt/slides/slide127.xml" ContentType="application/vnd.openxmlformats-officedocument.presentationml.slide+xml"/>
  <Override PartName="/ppt/slides/slide126.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46.xml" ContentType="application/vnd.openxmlformats-officedocument.presentationml.slide+xml"/>
  <Override PartName="/ppt/slides/slide130.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98.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03.xml" ContentType="application/vnd.openxmlformats-officedocument.presentationml.slide+xml"/>
  <Override PartName="/ppt/slides/slide99.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04.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10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00.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101.xml" ContentType="application/vnd.openxmlformats-officedocument.presentationml.slide+xml"/>
  <Override PartName="/ppt/slides/slide56.xml" ContentType="application/vnd.openxmlformats-officedocument.presentationml.slide+xml"/>
  <Override PartName="/ppt/slides/slide102.xml" ContentType="application/vnd.openxmlformats-officedocument.presentationml.slide+xml"/>
  <Override PartName="/ppt/slides/slide52.xml" ContentType="application/vnd.openxmlformats-officedocument.presentationml.slide+xml"/>
  <Override PartName="/ppt/slides/slide132.xml" ContentType="application/vnd.openxmlformats-officedocument.presentationml.slide+xml"/>
  <Override PartName="/ppt/slides/slide128.xml" ContentType="application/vnd.openxmlformats-officedocument.presentationml.slide+xml"/>
  <Override PartName="/ppt/slides/slide50.xml" ContentType="application/vnd.openxmlformats-officedocument.presentationml.slide+xml"/>
  <Override PartName="/ppt/slides/slide53.xml" ContentType="application/vnd.openxmlformats-officedocument.presentationml.slide+xml"/>
  <Override PartName="/ppt/slides/slide129.xml" ContentType="application/vnd.openxmlformats-officedocument.presentationml.slide+xml"/>
  <Override PartName="/ppt/slides/slide131.xml" ContentType="application/vnd.openxmlformats-officedocument.presentationml.slide+xml"/>
  <Override PartName="/ppt/slides/slide51.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93.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9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10.xml" ContentType="application/vnd.openxmlformats-officedocument.presentationml.slide+xml"/>
  <Override PartName="/ppt/slides/slide65.xml" ContentType="application/vnd.openxmlformats-officedocument.presentationml.slide+xml"/>
  <Override PartName="/ppt/slides/slide111.xml" ContentType="application/vnd.openxmlformats-officedocument.presentationml.slide+xml"/>
  <Override PartName="/ppt/slides/slide66.xml" ContentType="application/vnd.openxmlformats-officedocument.presentationml.slide+xml"/>
  <Override PartName="/ppt/slides/slide112.xml" ContentType="application/vnd.openxmlformats-officedocument.presentationml.slide+xml"/>
  <Override PartName="/ppt/slides/slide67.xml" ContentType="application/vnd.openxmlformats-officedocument.presentationml.slide+xml"/>
  <Override PartName="/ppt/slides/slide113.xml" ContentType="application/vnd.openxmlformats-officedocument.presentationml.slide+xml"/>
  <Override PartName="/ppt/slides/slide68.xml" ContentType="application/vnd.openxmlformats-officedocument.presentationml.slide+xml"/>
  <Override PartName="/ppt/slides/slide114.xml" ContentType="application/vnd.openxmlformats-officedocument.presentationml.slide+xml"/>
  <Override PartName="/ppt/slides/slide69.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20.xml" ContentType="application/vnd.openxmlformats-officedocument.presentationml.slide+xml"/>
  <Override PartName="/ppt/slides/slide75.xml" ContentType="application/vnd.openxmlformats-officedocument.presentationml.slide+xml"/>
  <Override PartName="/ppt/slides/slide121.xml" ContentType="application/vnd.openxmlformats-officedocument.presentationml.slide+xml"/>
  <Override PartName="/ppt/slides/slide76.xml" ContentType="application/vnd.openxmlformats-officedocument.presentationml.slide+xml"/>
  <Override PartName="/ppt/slides/slide122.xml" ContentType="application/vnd.openxmlformats-officedocument.presentationml.slide+xml"/>
  <Override PartName="/ppt/slides/slide77.xml" ContentType="application/vnd.openxmlformats-officedocument.presentationml.slide+xml"/>
  <Override PartName="/ppt/slides/slide123.xml" ContentType="application/vnd.openxmlformats-officedocument.presentationml.slide+xml"/>
  <Override PartName="/ppt/slides/slide78.xml" ContentType="application/vnd.openxmlformats-officedocument.presentationml.slide+xml"/>
  <Override PartName="/ppt/slides/slide124.xml" ContentType="application/vnd.openxmlformats-officedocument.presentationml.slide+xml"/>
  <Override PartName="/ppt/slides/slide79.xml" ContentType="application/vnd.openxmlformats-officedocument.presentationml.slide+xml"/>
  <Override PartName="/ppt/slides/slide125.xml" ContentType="application/vnd.openxmlformats-officedocument.presentationml.slide+xml"/>
  <Override PartName="/ppt/slides/slide19.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27.xml" ContentType="application/vnd.openxmlformats-officedocument.presentationml.slide+xml"/>
  <Override PartName="/ppt/slides/slide9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6.xml" ContentType="application/vnd.openxmlformats-officedocument.presentationml.slide+xml"/>
  <Override PartName="/ppt/notesSlides/notesSlide62.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13.xml" ContentType="application/vnd.openxmlformats-officedocument.presentationml.notesSlide+xml"/>
  <Override PartName="/ppt/notesSlides/notesSlide118.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notesSlides/notesSlide117.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116.xml" ContentType="application/vnd.openxmlformats-officedocument.presentationml.notesSlide+xml"/>
  <Override PartName="/ppt/notesSlides/notesSlide47.xml" ContentType="application/vnd.openxmlformats-officedocument.presentationml.notesSlide+xml"/>
  <Override PartName="/ppt/notesSlides/notesSlide10.xml" ContentType="application/vnd.openxmlformats-officedocument.presentationml.notesSlide+xml"/>
  <Override PartName="/ppt/notesSlides/notesSlide115.xml" ContentType="application/vnd.openxmlformats-officedocument.presentationml.notesSlide+xml"/>
  <Override PartName="/ppt/notesSlides/notesSlide29.xml" ContentType="application/vnd.openxmlformats-officedocument.presentationml.notesSlide+xml"/>
  <Override PartName="/ppt/notesSlides/notesSlide94.xml" ContentType="application/vnd.openxmlformats-officedocument.presentationml.notesSlide+xml"/>
  <Override PartName="/ppt/notesSlides/notesSlide56.xml" ContentType="application/vnd.openxmlformats-officedocument.presentationml.notesSlide+xml"/>
  <Override PartName="/ppt/notesSlides/notesSlide2.xml" ContentType="application/vnd.openxmlformats-officedocument.presentationml.notesSlide+xml"/>
  <Override PartName="/ppt/notesSlides/notesSlide74.xml" ContentType="application/vnd.openxmlformats-officedocument.presentationml.notesSlide+xml"/>
  <Override PartName="/ppt/notesSlides/notesSlide28.xml" ContentType="application/vnd.openxmlformats-officedocument.presentationml.notesSlide+xml"/>
  <Override PartName="/ppt/notesSlides/notesSlide93.xml" ContentType="application/vnd.openxmlformats-officedocument.presentationml.notesSlide+xml"/>
  <Override PartName="/ppt/notesSlides/notesSlide55.xml" ContentType="application/vnd.openxmlformats-officedocument.presentationml.notesSlide+xml"/>
  <Override PartName="/ppt/notesSlides/_rels/notesSlide21.xml.rels" ContentType="application/vnd.openxmlformats-package.relationships+xml"/>
  <Override PartName="/ppt/notesSlides/_rels/notesSlide2.xml.rels" ContentType="application/vnd.openxmlformats-package.relationships+xml"/>
  <Override PartName="/ppt/notesSlides/_rels/notesSlide126.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77.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127.xml.rels" ContentType="application/vnd.openxmlformats-package.relationships+xml"/>
  <Override PartName="/ppt/notesSlides/_rels/notesSlide78.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128.xml.rels" ContentType="application/vnd.openxmlformats-package.relationships+xml"/>
  <Override PartName="/ppt/notesSlides/_rels/notesSlide79.xml.rels" ContentType="application/vnd.openxmlformats-package.relationships+xml"/>
  <Override PartName="/ppt/notesSlides/_rels/notesSlide129.xml.rels" ContentType="application/vnd.openxmlformats-package.relationships+xml"/>
  <Override PartName="/ppt/notesSlides/_rels/notesSlide90.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6.xml.rels" ContentType="application/vnd.openxmlformats-package.relationships+xml"/>
  <Override PartName="/ppt/notesSlides/_rels/notesSlide67.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2.xml.rels" ContentType="application/vnd.openxmlformats-package.relationships+xml"/>
  <Override PartName="/ppt/notesSlides/_rels/notesSlide26.xml.rels" ContentType="application/vnd.openxmlformats-package.relationships+xml"/>
  <Override PartName="/ppt/notesSlides/_rels/notesSlide7.xml.rels" ContentType="application/vnd.openxmlformats-package.relationships+xml"/>
  <Override PartName="/ppt/notesSlides/_rels/notesSlide121.xml.rels" ContentType="application/vnd.openxmlformats-package.relationships+xml"/>
  <Override PartName="/ppt/notesSlides/_rels/notesSlide38.xml.rels" ContentType="application/vnd.openxmlformats-package.relationships+xml"/>
  <Override PartName="/ppt/notesSlides/_rels/notesSlide110.xml.rels" ContentType="application/vnd.openxmlformats-package.relationships+xml"/>
  <Override PartName="/ppt/notesSlides/_rels/notesSlide8.xml.rels" ContentType="application/vnd.openxmlformats-package.relationships+xml"/>
  <Override PartName="/ppt/notesSlides/_rels/notesSlide27.xml.rels" ContentType="application/vnd.openxmlformats-package.relationships+xml"/>
  <Override PartName="/ppt/notesSlides/_rels/notesSlide108.xml.rels" ContentType="application/vnd.openxmlformats-package.relationships+xml"/>
  <Override PartName="/ppt/notesSlides/_rels/notesSlide122.xml.rels" ContentType="application/vnd.openxmlformats-package.relationships+xml"/>
  <Override PartName="/ppt/notesSlides/_rels/notesSlide39.xml.rels" ContentType="application/vnd.openxmlformats-package.relationships+xml"/>
  <Override PartName="/ppt/notesSlides/_rels/notesSlide109.xml.rels" ContentType="application/vnd.openxmlformats-package.relationships+xml"/>
  <Override PartName="/ppt/notesSlides/_rels/notesSlide123.xml.rels" ContentType="application/vnd.openxmlformats-package.relationships+xml"/>
  <Override PartName="/ppt/notesSlides/_rels/notesSlide124.xml.rels" ContentType="application/vnd.openxmlformats-package.relationships+xml"/>
  <Override PartName="/ppt/notesSlides/_rels/notesSlide130.xml.rels" ContentType="application/vnd.openxmlformats-package.relationships+xml"/>
  <Override PartName="/ppt/notesSlides/_rels/notesSlide47.xml.rels" ContentType="application/vnd.openxmlformats-package.relationships+xml"/>
  <Override PartName="/ppt/notesSlides/_rels/notesSlide131.xml.rels" ContentType="application/vnd.openxmlformats-package.relationships+xml"/>
  <Override PartName="/ppt/notesSlides/_rels/notesSlide48.xml.rels" ContentType="application/vnd.openxmlformats-package.relationships+xml"/>
  <Override PartName="/ppt/notesSlides/_rels/notesSlide120.xml.rels" ContentType="application/vnd.openxmlformats-package.relationships+xml"/>
  <Override PartName="/ppt/notesSlides/_rels/notesSlide37.xml.rels" ContentType="application/vnd.openxmlformats-package.relationships+xml"/>
  <Override PartName="/ppt/notesSlides/_rels/notesSlide132.xml.rels" ContentType="application/vnd.openxmlformats-package.relationships+xml"/>
  <Override PartName="/ppt/notesSlides/_rels/notesSlide49.xml.rels" ContentType="application/vnd.openxmlformats-package.relationships+xml"/>
  <Override PartName="/ppt/notesSlides/_rels/notesSlide111.xml.rels" ContentType="application/vnd.openxmlformats-package.relationships+xml"/>
  <Override PartName="/ppt/notesSlides/_rels/notesSlide9.xml.rels" ContentType="application/vnd.openxmlformats-package.relationships+xml"/>
  <Override PartName="/ppt/notesSlides/_rels/notesSlide93.xml.rels" ContentType="application/vnd.openxmlformats-package.relationships+xml"/>
  <Override PartName="/ppt/notesSlides/_rels/notesSlide28.xml.rels" ContentType="application/vnd.openxmlformats-package.relationships+xml"/>
  <Override PartName="/ppt/notesSlides/_rels/notesSlide95.xml.rels" ContentType="application/vnd.openxmlformats-package.relationships+xml"/>
  <Override PartName="/ppt/notesSlides/_rels/notesSlide113.xml.rels" ContentType="application/vnd.openxmlformats-package.relationships+xml"/>
  <Override PartName="/ppt/notesSlides/_rels/notesSlide107.xml.rels" ContentType="application/vnd.openxmlformats-package.relationships+xml"/>
  <Override PartName="/ppt/notesSlides/_rels/notesSlide89.xml.rels" ContentType="application/vnd.openxmlformats-package.relationships+xml"/>
  <Override PartName="/ppt/notesSlides/_rels/notesSlide106.xml.rels" ContentType="application/vnd.openxmlformats-package.relationships+xml"/>
  <Override PartName="/ppt/notesSlides/_rels/notesSlide88.xml.rels" ContentType="application/vnd.openxmlformats-package.relationships+xml"/>
  <Override PartName="/ppt/notesSlides/_rels/notesSlide104.xml.rels" ContentType="application/vnd.openxmlformats-package.relationships+xml"/>
  <Override PartName="/ppt/notesSlides/_rels/notesSlide86.xml.rels" ContentType="application/vnd.openxmlformats-package.relationships+xml"/>
  <Override PartName="/ppt/notesSlides/_rels/notesSlide87.xml.rels" ContentType="application/vnd.openxmlformats-package.relationships+xml"/>
  <Override PartName="/ppt/notesSlides/_rels/notesSlide105.xml.rels" ContentType="application/vnd.openxmlformats-package.relationships+xml"/>
  <Override PartName="/ppt/notesSlides/_rels/notesSlide103.xml.rels" ContentType="application/vnd.openxmlformats-package.relationships+xml"/>
  <Override PartName="/ppt/notesSlides/_rels/notesSlide85.xml.rels" ContentType="application/vnd.openxmlformats-package.relationships+xml"/>
  <Override PartName="/ppt/notesSlides/_rels/notesSlide102.xml.rels" ContentType="application/vnd.openxmlformats-package.relationships+xml"/>
  <Override PartName="/ppt/notesSlides/_rels/notesSlide84.xml.rels" ContentType="application/vnd.openxmlformats-package.relationships+xml"/>
  <Override PartName="/ppt/notesSlides/_rels/notesSlide19.xml.rels" ContentType="application/vnd.openxmlformats-package.relationships+xml"/>
  <Override PartName="/ppt/notesSlides/_rels/notesSlide55.xml.rels" ContentType="application/vnd.openxmlformats-package.relationships+xml"/>
  <Override PartName="/ppt/notesSlides/_rels/notesSlide74.xml.rels" ContentType="application/vnd.openxmlformats-package.relationships+xml"/>
  <Override PartName="/ppt/notesSlides/_rels/notesSlide56.xml.rels" ContentType="application/vnd.openxmlformats-package.relationships+xml"/>
  <Override PartName="/ppt/notesSlides/_rels/notesSlide12.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73.xml.rels" ContentType="application/vnd.openxmlformats-package.relationships+xml"/>
  <Override PartName="/ppt/notesSlides/_rels/notesSlide36.xml.rels" ContentType="application/vnd.openxmlformats-package.relationships+xml"/>
  <Override PartName="/ppt/notesSlides/_rels/notesSlide62.xml.rels" ContentType="application/vnd.openxmlformats-package.relationships+xml"/>
  <Override PartName="/ppt/notesSlides/_rels/notesSlide13.xml.rels" ContentType="application/vnd.openxmlformats-package.relationships+xml"/>
  <Override PartName="/ppt/notesSlides/_rels/notesSlide50.xml.rels" ContentType="application/vnd.openxmlformats-package.relationships+xml"/>
  <Override PartName="/ppt/notesSlides/_rels/notesSlide54.xml.rels" ContentType="application/vnd.openxmlformats-package.relationships+xml"/>
  <Override PartName="/ppt/notesSlides/_rels/notesSlide42.xml.rels" ContentType="application/vnd.openxmlformats-package.relationships+xml"/>
  <Override PartName="/ppt/notesSlides/_rels/notesSlide53.xml.rels" ContentType="application/vnd.openxmlformats-package.relationships+xml"/>
  <Override PartName="/ppt/notesSlides/_rels/notesSlide41.xml.rels" ContentType="application/vnd.openxmlformats-package.relationships+xml"/>
  <Override PartName="/ppt/notesSlides/_rels/notesSlide52.xml.rels" ContentType="application/vnd.openxmlformats-package.relationships+xml"/>
  <Override PartName="/ppt/notesSlides/_rels/notesSlide40.xml.rels" ContentType="application/vnd.openxmlformats-package.relationships+xml"/>
  <Override PartName="/ppt/notesSlides/_rels/notesSlide51.xml.rels" ContentType="application/vnd.openxmlformats-package.relationships+xml"/>
  <Override PartName="/ppt/notesSlides/_rels/notesSlide11.xml.rels" ContentType="application/vnd.openxmlformats-package.relationships+xml"/>
  <Override PartName="/ppt/notesSlides/_rels/notesSlide118.xml.rels" ContentType="application/vnd.openxmlformats-package.relationships+xml"/>
  <Override PartName="/ppt/notesSlides/_rels/notesSlide46.xml.rels" ContentType="application/vnd.openxmlformats-package.relationships+xml"/>
  <Override PartName="/ppt/notesSlides/_rels/notesSlide10.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14.xml.rels" ContentType="application/vnd.openxmlformats-package.relationships+xml"/>
  <Override PartName="/ppt/notesSlides/_rels/notesSlide119.xml.rels" ContentType="application/vnd.openxmlformats-package.relationships+xml"/>
  <Override PartName="/ppt/notesSlides/_rels/notesSlide15.xml.rels" ContentType="application/vnd.openxmlformats-package.relationships+xml"/>
  <Override PartName="/ppt/notesSlides/_rels/notesSlide80.xml.rels" ContentType="application/vnd.openxmlformats-package.relationships+xml"/>
  <Override PartName="/ppt/notesSlides/_rels/notesSlide16.xml.rels" ContentType="application/vnd.openxmlformats-package.relationships+xml"/>
  <Override PartName="/ppt/notesSlides/_rels/notesSlide81.xml.rels" ContentType="application/vnd.openxmlformats-package.relationships+xml"/>
  <Override PartName="/ppt/notesSlides/_rels/notesSlide57.xml.rels" ContentType="application/vnd.openxmlformats-package.relationships+xml"/>
  <Override PartName="/ppt/notesSlides/_rels/notesSlide1.xml.rels" ContentType="application/vnd.openxmlformats-package.relationships+xml"/>
  <Override PartName="/ppt/notesSlides/_rels/notesSlide20.xml.rels" ContentType="application/vnd.openxmlformats-package.relationships+xml"/>
  <Override PartName="/ppt/notesSlides/_rels/notesSlide75.xml.rels" ContentType="application/vnd.openxmlformats-package.relationships+xml"/>
  <Override PartName="/ppt/notesSlides/_rels/notesSlide125.xml.rels" ContentType="application/vnd.openxmlformats-package.relationships+xml"/>
  <Override PartName="/ppt/notesSlides/_rels/notesSlide58.xml.rels" ContentType="application/vnd.openxmlformats-package.relationships+xml"/>
  <Override PartName="/ppt/notesSlides/_rels/notesSlide76.xml.rels" ContentType="application/vnd.openxmlformats-package.relationships+xml"/>
  <Override PartName="/ppt/notesSlides/_rels/notesSlide94.xml.rels" ContentType="application/vnd.openxmlformats-package.relationships+xml"/>
  <Override PartName="/ppt/notesSlides/_rels/notesSlide29.xml.rels" ContentType="application/vnd.openxmlformats-package.relationships+xml"/>
  <Override PartName="/ppt/notesSlides/_rels/notesSlide112.xml.rels" ContentType="application/vnd.openxmlformats-package.relationships+xml"/>
  <Override PartName="/ppt/notesSlides/_rels/notesSlide115.xml.rels" ContentType="application/vnd.openxmlformats-package.relationships+xml"/>
  <Override PartName="/ppt/notesSlides/_rels/notesSlide97.xml.rels" ContentType="application/vnd.openxmlformats-package.relationships+xml"/>
  <Override PartName="/ppt/notesSlides/_rels/notesSlide116.xml.rels" ContentType="application/vnd.openxmlformats-package.relationships+xml"/>
  <Override PartName="/ppt/notesSlides/_rels/notesSlide98.xml.rels" ContentType="application/vnd.openxmlformats-package.relationships+xml"/>
  <Override PartName="/ppt/notesSlides/_rels/notesSlide96.xml.rels" ContentType="application/vnd.openxmlformats-package.relationships+xml"/>
  <Override PartName="/ppt/notesSlides/_rels/notesSlide114.xml.rels" ContentType="application/vnd.openxmlformats-package.relationships+xml"/>
  <Override PartName="/ppt/notesSlides/_rels/notesSlide17.xml.rels" ContentType="application/vnd.openxmlformats-package.relationships+xml"/>
  <Override PartName="/ppt/notesSlides/_rels/notesSlide82.xml.rels" ContentType="application/vnd.openxmlformats-package.relationships+xml"/>
  <Override PartName="/ppt/notesSlides/_rels/notesSlide100.xml.rels" ContentType="application/vnd.openxmlformats-package.relationships+xml"/>
  <Override PartName="/ppt/notesSlides/_rels/notesSlide99.xml.rels" ContentType="application/vnd.openxmlformats-package.relationships+xml"/>
  <Override PartName="/ppt/notesSlides/_rels/notesSlide117.xml.rels" ContentType="application/vnd.openxmlformats-package.relationships+xml"/>
  <Override PartName="/ppt/notesSlides/_rels/notesSlide18.xml.rels" ContentType="application/vnd.openxmlformats-package.relationships+xml"/>
  <Override PartName="/ppt/notesSlides/_rels/notesSlide83.xml.rels" ContentType="application/vnd.openxmlformats-package.relationships+xml"/>
  <Override PartName="/ppt/notesSlides/_rels/notesSlide101.xml.rels" ContentType="application/vnd.openxmlformats-package.relationships+xml"/>
  <Override PartName="/ppt/notesSlides/notesSlide1.xml" ContentType="application/vnd.openxmlformats-officedocument.presentationml.notesSlide+xml"/>
  <Override PartName="/ppt/notesSlides/notesSlide73.xml" ContentType="application/vnd.openxmlformats-officedocument.presentationml.notesSlide+xml"/>
  <Override PartName="/ppt/notesSlides/notesSlide27.xml" ContentType="application/vnd.openxmlformats-officedocument.presentationml.notesSlide+xml"/>
  <Override PartName="/ppt/notesSlides/notesSlide14.xml" ContentType="application/vnd.openxmlformats-officedocument.presentationml.notesSlide+xml"/>
  <Override PartName="/ppt/notesSlides/notesSlide119.xml" ContentType="application/vnd.openxmlformats-officedocument.presentationml.notesSlide+xml"/>
  <Override PartName="/ppt/notesSlides/notesSlide15.xml" ContentType="application/vnd.openxmlformats-officedocument.presentationml.notesSlide+xml"/>
  <Override PartName="/ppt/notesSlides/notesSlide80.xml" ContentType="application/vnd.openxmlformats-officedocument.presentationml.notesSlide+xml"/>
  <Override PartName="/ppt/notesSlides/notesSlide16.xml" ContentType="application/vnd.openxmlformats-officedocument.presentationml.notesSlide+xml"/>
  <Override PartName="/ppt/notesSlides/notesSlide81.xml" ContentType="application/vnd.openxmlformats-officedocument.presentationml.notesSlide+xml"/>
  <Override PartName="/ppt/notesSlides/notesSlide17.xml" ContentType="application/vnd.openxmlformats-officedocument.presentationml.notesSlide+xml"/>
  <Override PartName="/ppt/notesSlides/notesSlide82.xml" ContentType="application/vnd.openxmlformats-officedocument.presentationml.notesSlide+xml"/>
  <Override PartName="/ppt/notesSlides/notesSlide18.xml" ContentType="application/vnd.openxmlformats-officedocument.presentationml.notesSlide+xml"/>
  <Override PartName="/ppt/notesSlides/notesSlide83.xml" ContentType="application/vnd.openxmlformats-officedocument.presentationml.notesSlide+xml"/>
  <Override PartName="/ppt/notesSlides/notesSlide57.xml" ContentType="application/vnd.openxmlformats-officedocument.presentationml.notesSlide+xml"/>
  <Override PartName="/ppt/notesSlides/notesSlide3.xml" ContentType="application/vnd.openxmlformats-officedocument.presentationml.notesSlide+xml"/>
  <Override PartName="/ppt/notesSlides/notesSlide75.xml" ContentType="application/vnd.openxmlformats-officedocument.presentationml.notesSlide+xml"/>
  <Override PartName="/ppt/notesSlides/notesSlide20.xml" ContentType="application/vnd.openxmlformats-officedocument.presentationml.notesSlide+xml"/>
  <Override PartName="/ppt/notesSlides/notesSlide125.xml" ContentType="application/vnd.openxmlformats-officedocument.presentationml.notesSlide+xml"/>
  <Override PartName="/ppt/notesSlides/notesSlide19.xml" ContentType="application/vnd.openxmlformats-officedocument.presentationml.notesSlide+xml"/>
  <Override PartName="/ppt/notesSlides/notesSlide84.xml" ContentType="application/vnd.openxmlformats-officedocument.presentationml.notesSlide+xml"/>
  <Override PartName="/ppt/notesSlides/notesSlide58.xml" ContentType="application/vnd.openxmlformats-officedocument.presentationml.notesSlide+xml"/>
  <Override PartName="/ppt/notesSlides/notesSlide4.xml" ContentType="application/vnd.openxmlformats-officedocument.presentationml.notesSlide+xml"/>
  <Override PartName="/ppt/notesSlides/notesSlide76.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100.xml" ContentType="application/vnd.openxmlformats-officedocument.presentationml.notesSlide+xml"/>
  <Override PartName="/ppt/notesSlides/notesSlide97.xml" ContentType="application/vnd.openxmlformats-officedocument.presentationml.notesSlide+xml"/>
  <Override PartName="/ppt/notesSlides/notesSlide101.xml" ContentType="application/vnd.openxmlformats-officedocument.presentationml.notesSlide+xml"/>
  <Override PartName="/ppt/notesSlides/notesSlide98.xml" ContentType="application/vnd.openxmlformats-officedocument.presentationml.notesSlide+xml"/>
  <Override PartName="/ppt/notesSlides/notesSlide120.xml" ContentType="application/vnd.openxmlformats-officedocument.presentationml.notesSlide+xml"/>
  <Override PartName="/ppt/notesSlides/notesSlide102.xml" ContentType="application/vnd.openxmlformats-officedocument.presentationml.notesSlide+xml"/>
  <Override PartName="/ppt/notesSlides/notesSlide99.xml" ContentType="application/vnd.openxmlformats-officedocument.presentationml.notesSlide+xml"/>
  <Override PartName="/ppt/notesSlides/notesSlide121.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72.xml" ContentType="application/vnd.openxmlformats-officedocument.presentationml.notesSlide+xml"/>
  <Override PartName="/ppt/notesSlides/notesSlide89.xml" ContentType="application/vnd.openxmlformats-officedocument.presentationml.notesSlide+xml"/>
  <Override PartName="/ppt/notesSlides/notesSlide111.xml" ContentType="application/vnd.openxmlformats-officedocument.presentationml.notesSlide+xml"/>
  <Override PartName="/ppt/notesSlides/notesSlide130.xml" ContentType="application/vnd.openxmlformats-officedocument.presentationml.notesSlide+xml"/>
  <Override PartName="/ppt/notesSlides/notesSlide124.xml" ContentType="application/vnd.openxmlformats-officedocument.presentationml.notesSlide+xml"/>
  <Override PartName="/ppt/notesSlides/notesSlide112.xml" ContentType="application/vnd.openxmlformats-officedocument.presentationml.notesSlide+xml"/>
  <Override PartName="/ppt/notesSlides/notesSlide123.xml" ContentType="application/vnd.openxmlformats-officedocument.presentationml.notesSlide+xml"/>
  <Override PartName="/ppt/notesSlides/notesSlide64.xml" ContentType="application/vnd.openxmlformats-officedocument.presentationml.notesSlide+xml"/>
  <Override PartName="/ppt/notesSlides/notesSlide109.xml" ContentType="application/vnd.openxmlformats-officedocument.presentationml.notesSlide+xml"/>
  <Override PartName="/ppt/notesSlides/notesSlide122.xml" ContentType="application/vnd.openxmlformats-officedocument.presentationml.notesSlide+xml"/>
  <Override PartName="/ppt/notesSlides/notesSlide63.xml" ContentType="application/vnd.openxmlformats-officedocument.presentationml.notesSlide+xml"/>
  <Override PartName="/ppt/notesSlides/notesSlide108.xml" ContentType="application/vnd.openxmlformats-officedocument.presentationml.notesSlide+xml"/>
  <Override PartName="/ppt/notesSlides/notesSlide110.xml" ContentType="application/vnd.openxmlformats-officedocument.presentationml.notesSlide+xml"/>
  <Override PartName="/ppt/notesSlides/notesSlide88.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29.xml" ContentType="application/vnd.openxmlformats-officedocument.presentationml.notesSlide+xml"/>
  <Override PartName="/ppt/notesSlides/notesSlide24.xml" ContentType="application/vnd.openxmlformats-officedocument.presentationml.notesSlide+xml"/>
  <Override PartName="/ppt/notesSlides/notesSlide79.xml" ContentType="application/vnd.openxmlformats-officedocument.presentationml.notesSlide+xml"/>
  <Override PartName="/ppt/notesSlides/notesSlide7.xml" ContentType="application/vnd.openxmlformats-officedocument.presentationml.notesSlide+xml"/>
  <Override PartName="/ppt/notesSlides/notesSlide128.xml" ContentType="application/vnd.openxmlformats-officedocument.presentationml.notesSlide+xml"/>
  <Override PartName="/ppt/notesSlides/notesSlide23.xml" ContentType="application/vnd.openxmlformats-officedocument.presentationml.notesSlide+xml"/>
  <Override PartName="/ppt/notesSlides/notesSlide78.xml" ContentType="application/vnd.openxmlformats-officedocument.presentationml.notesSlide+xml"/>
  <Override PartName="/ppt/notesSlides/notesSlide6.xml" ContentType="application/vnd.openxmlformats-officedocument.presentationml.notesSlide+xml"/>
  <Override PartName="/ppt/notesSlides/notesSlide127.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77.xml" ContentType="application/vnd.openxmlformats-officedocument.presentationml.notesSlide+xml"/>
  <Override PartName="/ppt/notesSlides/notesSlide126.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63" r:id="rId4"/>
    <p:sldMasterId id="2147483673"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slideMaster" Target="slideMasters/slideMaster14.xml"/><Relationship Id="rId5" Type="http://schemas.openxmlformats.org/officeDocument/2006/relationships/slideMaster" Target="slideMasters/slideMaster23.xml"/><Relationship Id="rId6" Type="http://schemas.openxmlformats.org/officeDocument/2006/relationships/slideMaster" Target="slideMasters/slideMaster24.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trike="noStrike" u="none">
                <a:solidFill>
                  <a:srgbClr val="000000"/>
                </a:solidFill>
                <a:effectLst/>
                <a:uFillTx/>
                <a:latin typeface="Arial"/>
              </a:rPr>
              <a:t>Click to move the slide</a:t>
            </a:r>
            <a:endParaRPr b="0" lang="en-US" sz="1400" strike="noStrike" u="none">
              <a:solidFill>
                <a:srgbClr val="000000"/>
              </a:solidFill>
              <a:effectLst/>
              <a:uFillTx/>
              <a:latin typeface="Arial"/>
            </a:endParaRPr>
          </a:p>
        </p:txBody>
      </p:sp>
      <p:sp>
        <p:nvSpPr>
          <p:cNvPr id="61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1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20" name="PlaceHolder 4"/>
          <p:cNvSpPr>
            <a:spLocks noGrp="1"/>
          </p:cNvSpPr>
          <p:nvPr>
            <p:ph type="dt" idx="6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21" name="PlaceHolder 5"/>
          <p:cNvSpPr>
            <a:spLocks noGrp="1"/>
          </p:cNvSpPr>
          <p:nvPr>
            <p:ph type="ftr" idx="6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22" name="PlaceHolder 6"/>
          <p:cNvSpPr>
            <a:spLocks noGrp="1"/>
          </p:cNvSpPr>
          <p:nvPr>
            <p:ph type="sldNum" idx="6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3B130E31-4DB6-4146-98F8-E7F67AE41BB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6" name="Google Shape;250;p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45F2D8A-F6EA-4A55-B290-37573DB4198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67" name="PlaceHolder 1"/>
          <p:cNvSpPr>
            <a:spLocks noGrp="1"/>
          </p:cNvSpPr>
          <p:nvPr>
            <p:ph type="sldImg"/>
          </p:nvPr>
        </p:nvSpPr>
        <p:spPr>
          <a:xfrm>
            <a:off x="1143000" y="685800"/>
            <a:ext cx="4571640" cy="3428640"/>
          </a:xfrm>
          <a:prstGeom prst="rect">
            <a:avLst/>
          </a:prstGeom>
          <a:ln w="0">
            <a:noFill/>
          </a:ln>
        </p:spPr>
      </p:sp>
      <p:sp>
        <p:nvSpPr>
          <p:cNvPr id="2168" name="PlaceHolder 2"/>
          <p:cNvSpPr>
            <a:spLocks noGrp="1"/>
          </p:cNvSpPr>
          <p:nvPr>
            <p:ph type="body"/>
          </p:nvPr>
        </p:nvSpPr>
        <p:spPr>
          <a:xfrm>
            <a:off x="914400" y="4343400"/>
            <a:ext cx="50288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3" name="Google Shape;389;p1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FC08A86-FB39-4A85-A097-E16439F8C34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94" name="PlaceHolder 1"/>
          <p:cNvSpPr>
            <a:spLocks noGrp="1"/>
          </p:cNvSpPr>
          <p:nvPr>
            <p:ph type="sldImg"/>
          </p:nvPr>
        </p:nvSpPr>
        <p:spPr>
          <a:xfrm>
            <a:off x="1143000" y="685800"/>
            <a:ext cx="4571640" cy="3428640"/>
          </a:xfrm>
          <a:prstGeom prst="rect">
            <a:avLst/>
          </a:prstGeom>
          <a:ln w="0">
            <a:noFill/>
          </a:ln>
        </p:spPr>
      </p:sp>
      <p:sp>
        <p:nvSpPr>
          <p:cNvPr id="21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9" name="Google Shape;1792;p10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D14FF27-AF13-495D-994A-5CAE39BA089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40" name="PlaceHolder 1"/>
          <p:cNvSpPr>
            <a:spLocks noGrp="1"/>
          </p:cNvSpPr>
          <p:nvPr>
            <p:ph type="sldImg"/>
          </p:nvPr>
        </p:nvSpPr>
        <p:spPr>
          <a:xfrm>
            <a:off x="1143000" y="685800"/>
            <a:ext cx="4571640" cy="3428640"/>
          </a:xfrm>
          <a:prstGeom prst="rect">
            <a:avLst/>
          </a:prstGeom>
          <a:ln w="0">
            <a:noFill/>
          </a:ln>
        </p:spPr>
      </p:sp>
      <p:sp>
        <p:nvSpPr>
          <p:cNvPr id="24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2" name="Google Shape;1808;p10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713434F-2C56-410C-913A-2CEC6E831BA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43" name="PlaceHolder 1"/>
          <p:cNvSpPr>
            <a:spLocks noGrp="1"/>
          </p:cNvSpPr>
          <p:nvPr>
            <p:ph type="sldImg"/>
          </p:nvPr>
        </p:nvSpPr>
        <p:spPr>
          <a:xfrm>
            <a:off x="1143000" y="685800"/>
            <a:ext cx="4571640" cy="3428640"/>
          </a:xfrm>
          <a:prstGeom prst="rect">
            <a:avLst/>
          </a:prstGeom>
          <a:ln w="0">
            <a:noFill/>
          </a:ln>
        </p:spPr>
      </p:sp>
      <p:sp>
        <p:nvSpPr>
          <p:cNvPr id="244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5" name="Google Shape;1824;p10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8BFEF55-FB76-43A4-B065-6636C8AF7EB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46" name="PlaceHolder 1"/>
          <p:cNvSpPr>
            <a:spLocks noGrp="1"/>
          </p:cNvSpPr>
          <p:nvPr>
            <p:ph type="sldImg"/>
          </p:nvPr>
        </p:nvSpPr>
        <p:spPr>
          <a:xfrm>
            <a:off x="1143000" y="685800"/>
            <a:ext cx="4571640" cy="3428640"/>
          </a:xfrm>
          <a:prstGeom prst="rect">
            <a:avLst/>
          </a:prstGeom>
          <a:ln w="0">
            <a:noFill/>
          </a:ln>
        </p:spPr>
      </p:sp>
      <p:sp>
        <p:nvSpPr>
          <p:cNvPr id="24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8" name="Google Shape;1844;p10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A2D871F-EEA3-4A4C-B3A2-17B496115DD9}"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49" name="PlaceHolder 1"/>
          <p:cNvSpPr>
            <a:spLocks noGrp="1"/>
          </p:cNvSpPr>
          <p:nvPr>
            <p:ph type="sldImg"/>
          </p:nvPr>
        </p:nvSpPr>
        <p:spPr>
          <a:xfrm>
            <a:off x="1143000" y="685800"/>
            <a:ext cx="4571640" cy="3428640"/>
          </a:xfrm>
          <a:prstGeom prst="rect">
            <a:avLst/>
          </a:prstGeom>
          <a:ln w="0">
            <a:noFill/>
          </a:ln>
        </p:spPr>
      </p:sp>
      <p:sp>
        <p:nvSpPr>
          <p:cNvPr id="245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1" name="Google Shape;1860;p10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CF1CE6F-627F-45CD-9C31-48DB1BD0E85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52" name="PlaceHolder 1"/>
          <p:cNvSpPr>
            <a:spLocks noGrp="1"/>
          </p:cNvSpPr>
          <p:nvPr>
            <p:ph type="sldImg"/>
          </p:nvPr>
        </p:nvSpPr>
        <p:spPr>
          <a:xfrm>
            <a:off x="1143000" y="685800"/>
            <a:ext cx="4571640" cy="3428640"/>
          </a:xfrm>
          <a:prstGeom prst="rect">
            <a:avLst/>
          </a:prstGeom>
          <a:ln w="0">
            <a:noFill/>
          </a:ln>
        </p:spPr>
      </p:sp>
      <p:sp>
        <p:nvSpPr>
          <p:cNvPr id="24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4" name="Google Shape;1880;p10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9157189-B52B-459E-A4C5-B2EB3BC5B78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55" name="PlaceHolder 1"/>
          <p:cNvSpPr>
            <a:spLocks noGrp="1"/>
          </p:cNvSpPr>
          <p:nvPr>
            <p:ph type="sldImg"/>
          </p:nvPr>
        </p:nvSpPr>
        <p:spPr>
          <a:xfrm>
            <a:off x="1143000" y="685800"/>
            <a:ext cx="4571640" cy="3428640"/>
          </a:xfrm>
          <a:prstGeom prst="rect">
            <a:avLst/>
          </a:prstGeom>
          <a:ln w="0">
            <a:noFill/>
          </a:ln>
        </p:spPr>
      </p:sp>
      <p:sp>
        <p:nvSpPr>
          <p:cNvPr id="24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7" name="Google Shape;1896;p10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75E557C-414B-4D4D-B217-7729FD99BBD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58" name="PlaceHolder 1"/>
          <p:cNvSpPr>
            <a:spLocks noGrp="1"/>
          </p:cNvSpPr>
          <p:nvPr>
            <p:ph type="sldImg"/>
          </p:nvPr>
        </p:nvSpPr>
        <p:spPr>
          <a:xfrm>
            <a:off x="1143000" y="685800"/>
            <a:ext cx="4571640" cy="3428640"/>
          </a:xfrm>
          <a:prstGeom prst="rect">
            <a:avLst/>
          </a:prstGeom>
          <a:ln w="0">
            <a:noFill/>
          </a:ln>
        </p:spPr>
      </p:sp>
      <p:sp>
        <p:nvSpPr>
          <p:cNvPr id="24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0" name="Google Shape;1916;p10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4C718C8-9F69-4BD3-BCB5-751D10F21E39}"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61" name="PlaceHolder 1"/>
          <p:cNvSpPr>
            <a:spLocks noGrp="1"/>
          </p:cNvSpPr>
          <p:nvPr>
            <p:ph type="sldImg"/>
          </p:nvPr>
        </p:nvSpPr>
        <p:spPr>
          <a:xfrm>
            <a:off x="1143000" y="685800"/>
            <a:ext cx="4571640" cy="3428640"/>
          </a:xfrm>
          <a:prstGeom prst="rect">
            <a:avLst/>
          </a:prstGeom>
          <a:ln w="0">
            <a:noFill/>
          </a:ln>
        </p:spPr>
      </p:sp>
      <p:sp>
        <p:nvSpPr>
          <p:cNvPr id="24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3" name="Google Shape;1932;p10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EFD7DCC-2D24-47D5-BA37-BA9E013D983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64" name="PlaceHolder 1"/>
          <p:cNvSpPr>
            <a:spLocks noGrp="1"/>
          </p:cNvSpPr>
          <p:nvPr>
            <p:ph type="sldImg"/>
          </p:nvPr>
        </p:nvSpPr>
        <p:spPr>
          <a:xfrm>
            <a:off x="1143000" y="685800"/>
            <a:ext cx="4571640" cy="3428640"/>
          </a:xfrm>
          <a:prstGeom prst="rect">
            <a:avLst/>
          </a:prstGeom>
          <a:ln w="0">
            <a:noFill/>
          </a:ln>
        </p:spPr>
      </p:sp>
      <p:sp>
        <p:nvSpPr>
          <p:cNvPr id="24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6" name="Google Shape;1952;p10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F2D41B7-7E43-4104-A73C-CC2EBC28BC7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67" name="PlaceHolder 1"/>
          <p:cNvSpPr>
            <a:spLocks noGrp="1"/>
          </p:cNvSpPr>
          <p:nvPr>
            <p:ph type="sldImg"/>
          </p:nvPr>
        </p:nvSpPr>
        <p:spPr>
          <a:xfrm>
            <a:off x="1143000" y="685800"/>
            <a:ext cx="4571640" cy="3428640"/>
          </a:xfrm>
          <a:prstGeom prst="rect">
            <a:avLst/>
          </a:prstGeom>
          <a:ln w="0">
            <a:noFill/>
          </a:ln>
        </p:spPr>
      </p:sp>
      <p:sp>
        <p:nvSpPr>
          <p:cNvPr id="246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6" name="Google Shape;407;p1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8AECB25-04B1-47E3-9A73-6D6CE90C590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97" name="PlaceHolder 1"/>
          <p:cNvSpPr>
            <a:spLocks noGrp="1"/>
          </p:cNvSpPr>
          <p:nvPr>
            <p:ph type="sldImg"/>
          </p:nvPr>
        </p:nvSpPr>
        <p:spPr>
          <a:xfrm>
            <a:off x="1143000" y="685800"/>
            <a:ext cx="4571640" cy="3428640"/>
          </a:xfrm>
          <a:prstGeom prst="rect">
            <a:avLst/>
          </a:prstGeom>
          <a:ln w="0">
            <a:noFill/>
          </a:ln>
        </p:spPr>
      </p:sp>
      <p:sp>
        <p:nvSpPr>
          <p:cNvPr id="219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9" name="Google Shape;1968;p11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32FC89B-0710-4520-AC03-1D4042DAAA6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70" name="PlaceHolder 1"/>
          <p:cNvSpPr>
            <a:spLocks noGrp="1"/>
          </p:cNvSpPr>
          <p:nvPr>
            <p:ph type="sldImg"/>
          </p:nvPr>
        </p:nvSpPr>
        <p:spPr>
          <a:xfrm>
            <a:off x="1143000" y="685800"/>
            <a:ext cx="4571640" cy="3428640"/>
          </a:xfrm>
          <a:prstGeom prst="rect">
            <a:avLst/>
          </a:prstGeom>
          <a:ln w="0">
            <a:noFill/>
          </a:ln>
        </p:spPr>
      </p:sp>
      <p:sp>
        <p:nvSpPr>
          <p:cNvPr id="24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2" name="Google Shape;1988;p11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65E5894-5701-4C6D-A0BC-8C37841446E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73" name="PlaceHolder 1"/>
          <p:cNvSpPr>
            <a:spLocks noGrp="1"/>
          </p:cNvSpPr>
          <p:nvPr>
            <p:ph type="sldImg"/>
          </p:nvPr>
        </p:nvSpPr>
        <p:spPr>
          <a:xfrm>
            <a:off x="1143000" y="685800"/>
            <a:ext cx="4571640" cy="3428640"/>
          </a:xfrm>
          <a:prstGeom prst="rect">
            <a:avLst/>
          </a:prstGeom>
          <a:ln w="0">
            <a:noFill/>
          </a:ln>
        </p:spPr>
      </p:sp>
      <p:sp>
        <p:nvSpPr>
          <p:cNvPr id="24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5" name="Google Shape;1999;p11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4531E10-9CFE-4A94-A32D-AA884EC39B0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76" name="PlaceHolder 1"/>
          <p:cNvSpPr>
            <a:spLocks noGrp="1"/>
          </p:cNvSpPr>
          <p:nvPr>
            <p:ph type="sldImg"/>
          </p:nvPr>
        </p:nvSpPr>
        <p:spPr>
          <a:xfrm>
            <a:off x="1143000" y="685800"/>
            <a:ext cx="4571640" cy="3428640"/>
          </a:xfrm>
          <a:prstGeom prst="rect">
            <a:avLst/>
          </a:prstGeom>
          <a:ln w="0">
            <a:noFill/>
          </a:ln>
        </p:spPr>
      </p:sp>
      <p:sp>
        <p:nvSpPr>
          <p:cNvPr id="24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8" name="Google Shape;2015;p11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92540A0-1F67-4CA2-BE51-D3A3155C097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79" name="PlaceHolder 1"/>
          <p:cNvSpPr>
            <a:spLocks noGrp="1"/>
          </p:cNvSpPr>
          <p:nvPr>
            <p:ph type="sldImg"/>
          </p:nvPr>
        </p:nvSpPr>
        <p:spPr>
          <a:xfrm>
            <a:off x="1143000" y="685800"/>
            <a:ext cx="4571640" cy="3428640"/>
          </a:xfrm>
          <a:prstGeom prst="rect">
            <a:avLst/>
          </a:prstGeom>
          <a:ln w="0">
            <a:noFill/>
          </a:ln>
        </p:spPr>
      </p:sp>
      <p:sp>
        <p:nvSpPr>
          <p:cNvPr id="24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1" name="Google Shape;2035;p11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350486F-AD00-4578-A00B-D49F9B42ED6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82" name="PlaceHolder 1"/>
          <p:cNvSpPr>
            <a:spLocks noGrp="1"/>
          </p:cNvSpPr>
          <p:nvPr>
            <p:ph type="sldImg"/>
          </p:nvPr>
        </p:nvSpPr>
        <p:spPr>
          <a:xfrm>
            <a:off x="1143000" y="685800"/>
            <a:ext cx="4571640" cy="3428640"/>
          </a:xfrm>
          <a:prstGeom prst="rect">
            <a:avLst/>
          </a:prstGeom>
          <a:ln w="0">
            <a:noFill/>
          </a:ln>
        </p:spPr>
      </p:sp>
      <p:sp>
        <p:nvSpPr>
          <p:cNvPr id="24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4" name="Google Shape;2051;p11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397CBF7-D27B-4873-B3A9-83C8FFE5B24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85" name="PlaceHolder 1"/>
          <p:cNvSpPr>
            <a:spLocks noGrp="1"/>
          </p:cNvSpPr>
          <p:nvPr>
            <p:ph type="sldImg"/>
          </p:nvPr>
        </p:nvSpPr>
        <p:spPr>
          <a:xfrm>
            <a:off x="1143000" y="685800"/>
            <a:ext cx="4571640" cy="3428640"/>
          </a:xfrm>
          <a:prstGeom prst="rect">
            <a:avLst/>
          </a:prstGeom>
          <a:ln w="0">
            <a:noFill/>
          </a:ln>
        </p:spPr>
      </p:sp>
      <p:sp>
        <p:nvSpPr>
          <p:cNvPr id="24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7" name="Google Shape;2062;p11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7B22494-BCC6-4D0A-BF9C-C96EE0FA8F1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88" name="PlaceHolder 1"/>
          <p:cNvSpPr>
            <a:spLocks noGrp="1"/>
          </p:cNvSpPr>
          <p:nvPr>
            <p:ph type="sldImg"/>
          </p:nvPr>
        </p:nvSpPr>
        <p:spPr>
          <a:xfrm>
            <a:off x="1143000" y="685800"/>
            <a:ext cx="4571640" cy="3428640"/>
          </a:xfrm>
          <a:prstGeom prst="rect">
            <a:avLst/>
          </a:prstGeom>
          <a:ln w="0">
            <a:noFill/>
          </a:ln>
        </p:spPr>
      </p:sp>
      <p:sp>
        <p:nvSpPr>
          <p:cNvPr id="24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0" name="Google Shape;2078;p11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85A0E74-2400-4695-867B-052FCC41E40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91" name="PlaceHolder 1"/>
          <p:cNvSpPr>
            <a:spLocks noGrp="1"/>
          </p:cNvSpPr>
          <p:nvPr>
            <p:ph type="sldImg"/>
          </p:nvPr>
        </p:nvSpPr>
        <p:spPr>
          <a:xfrm>
            <a:off x="1143000" y="685800"/>
            <a:ext cx="4571640" cy="3428640"/>
          </a:xfrm>
          <a:prstGeom prst="rect">
            <a:avLst/>
          </a:prstGeom>
          <a:ln w="0">
            <a:noFill/>
          </a:ln>
        </p:spPr>
      </p:sp>
      <p:sp>
        <p:nvSpPr>
          <p:cNvPr id="24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3" name="Google Shape;2089;p11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A85C10C-FD75-4F94-BC77-EC91022A990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94" name="PlaceHolder 1"/>
          <p:cNvSpPr>
            <a:spLocks noGrp="1"/>
          </p:cNvSpPr>
          <p:nvPr>
            <p:ph type="sldImg"/>
          </p:nvPr>
        </p:nvSpPr>
        <p:spPr>
          <a:xfrm>
            <a:off x="1143000" y="685800"/>
            <a:ext cx="4571640" cy="3428640"/>
          </a:xfrm>
          <a:prstGeom prst="rect">
            <a:avLst/>
          </a:prstGeom>
          <a:ln w="0">
            <a:noFill/>
          </a:ln>
        </p:spPr>
      </p:sp>
      <p:sp>
        <p:nvSpPr>
          <p:cNvPr id="24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6" name="Google Shape;2105;p11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AB4A6C0-1436-461E-8E82-29C98A327FD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97" name="PlaceHolder 1"/>
          <p:cNvSpPr>
            <a:spLocks noGrp="1"/>
          </p:cNvSpPr>
          <p:nvPr>
            <p:ph type="sldImg"/>
          </p:nvPr>
        </p:nvSpPr>
        <p:spPr>
          <a:xfrm>
            <a:off x="1143000" y="685800"/>
            <a:ext cx="4571640" cy="3428640"/>
          </a:xfrm>
          <a:prstGeom prst="rect">
            <a:avLst/>
          </a:prstGeom>
          <a:ln w="0">
            <a:noFill/>
          </a:ln>
        </p:spPr>
      </p:sp>
      <p:sp>
        <p:nvSpPr>
          <p:cNvPr id="249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9" name="Google Shape;425;p1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1C18084-C141-4EB1-8D2C-0560E84C206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00" name="PlaceHolder 1"/>
          <p:cNvSpPr>
            <a:spLocks noGrp="1"/>
          </p:cNvSpPr>
          <p:nvPr>
            <p:ph type="sldImg"/>
          </p:nvPr>
        </p:nvSpPr>
        <p:spPr>
          <a:xfrm>
            <a:off x="1143000" y="685800"/>
            <a:ext cx="4571640" cy="3428640"/>
          </a:xfrm>
          <a:prstGeom prst="rect">
            <a:avLst/>
          </a:prstGeom>
          <a:ln w="0">
            <a:noFill/>
          </a:ln>
        </p:spPr>
      </p:sp>
      <p:sp>
        <p:nvSpPr>
          <p:cNvPr id="22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9" name="Google Shape;2116;p12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0B6E2AD-C2C8-4A8D-9A07-792F549C833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00" name="PlaceHolder 1"/>
          <p:cNvSpPr>
            <a:spLocks noGrp="1"/>
          </p:cNvSpPr>
          <p:nvPr>
            <p:ph type="sldImg"/>
          </p:nvPr>
        </p:nvSpPr>
        <p:spPr>
          <a:xfrm>
            <a:off x="1143000" y="685800"/>
            <a:ext cx="4571640" cy="3428640"/>
          </a:xfrm>
          <a:prstGeom prst="rect">
            <a:avLst/>
          </a:prstGeom>
          <a:ln w="0">
            <a:noFill/>
          </a:ln>
        </p:spPr>
      </p:sp>
      <p:sp>
        <p:nvSpPr>
          <p:cNvPr id="25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2" name="Google Shape;2132;p12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CF8205B-4A49-4936-B200-67332B81B03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03" name="PlaceHolder 1"/>
          <p:cNvSpPr>
            <a:spLocks noGrp="1"/>
          </p:cNvSpPr>
          <p:nvPr>
            <p:ph type="sldImg"/>
          </p:nvPr>
        </p:nvSpPr>
        <p:spPr>
          <a:xfrm>
            <a:off x="1143000" y="685800"/>
            <a:ext cx="4571640" cy="3428640"/>
          </a:xfrm>
          <a:prstGeom prst="rect">
            <a:avLst/>
          </a:prstGeom>
          <a:ln w="0">
            <a:noFill/>
          </a:ln>
        </p:spPr>
      </p:sp>
      <p:sp>
        <p:nvSpPr>
          <p:cNvPr id="250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5" name="Google Shape;2143;p12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52138A4-3AEC-4BD4-B340-2D00B16D595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06" name="PlaceHolder 1"/>
          <p:cNvSpPr>
            <a:spLocks noGrp="1"/>
          </p:cNvSpPr>
          <p:nvPr>
            <p:ph type="sldImg"/>
          </p:nvPr>
        </p:nvSpPr>
        <p:spPr>
          <a:xfrm>
            <a:off x="1143000" y="685800"/>
            <a:ext cx="4571640" cy="3428640"/>
          </a:xfrm>
          <a:prstGeom prst="rect">
            <a:avLst/>
          </a:prstGeom>
          <a:ln w="0">
            <a:noFill/>
          </a:ln>
        </p:spPr>
      </p:sp>
      <p:sp>
        <p:nvSpPr>
          <p:cNvPr id="250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8" name="Google Shape;2153;p12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6A0D392-9ADB-428E-955C-17C7A994F3E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09" name="PlaceHolder 1"/>
          <p:cNvSpPr>
            <a:spLocks noGrp="1"/>
          </p:cNvSpPr>
          <p:nvPr>
            <p:ph type="sldImg"/>
          </p:nvPr>
        </p:nvSpPr>
        <p:spPr>
          <a:xfrm>
            <a:off x="1143000" y="685800"/>
            <a:ext cx="4571640" cy="3428640"/>
          </a:xfrm>
          <a:prstGeom prst="rect">
            <a:avLst/>
          </a:prstGeom>
          <a:ln w="0">
            <a:noFill/>
          </a:ln>
        </p:spPr>
      </p:sp>
      <p:sp>
        <p:nvSpPr>
          <p:cNvPr id="251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1" name="Google Shape;2169;p12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F546CA9-E2A9-4BF8-BE23-0BA9DE3BED8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12" name="PlaceHolder 1"/>
          <p:cNvSpPr>
            <a:spLocks noGrp="1"/>
          </p:cNvSpPr>
          <p:nvPr>
            <p:ph type="sldImg"/>
          </p:nvPr>
        </p:nvSpPr>
        <p:spPr>
          <a:xfrm>
            <a:off x="1143000" y="685800"/>
            <a:ext cx="4571640" cy="3428640"/>
          </a:xfrm>
          <a:prstGeom prst="rect">
            <a:avLst/>
          </a:prstGeom>
          <a:ln w="0">
            <a:noFill/>
          </a:ln>
        </p:spPr>
      </p:sp>
      <p:sp>
        <p:nvSpPr>
          <p:cNvPr id="251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4" name="Google Shape;2185;p12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9E5E7F3-DCBA-4986-9337-428F4326D1D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15" name="PlaceHolder 1"/>
          <p:cNvSpPr>
            <a:spLocks noGrp="1"/>
          </p:cNvSpPr>
          <p:nvPr>
            <p:ph type="sldImg"/>
          </p:nvPr>
        </p:nvSpPr>
        <p:spPr>
          <a:xfrm>
            <a:off x="1143000" y="685800"/>
            <a:ext cx="4571640" cy="3428640"/>
          </a:xfrm>
          <a:prstGeom prst="rect">
            <a:avLst/>
          </a:prstGeom>
          <a:ln w="0">
            <a:noFill/>
          </a:ln>
        </p:spPr>
      </p:sp>
      <p:sp>
        <p:nvSpPr>
          <p:cNvPr id="251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7" name="Google Shape;2217;p12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51899B1-1553-4B35-8A84-AD3E4F275DC9}"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18" name="PlaceHolder 1"/>
          <p:cNvSpPr>
            <a:spLocks noGrp="1"/>
          </p:cNvSpPr>
          <p:nvPr>
            <p:ph type="sldImg"/>
          </p:nvPr>
        </p:nvSpPr>
        <p:spPr>
          <a:xfrm>
            <a:off x="1143000" y="685800"/>
            <a:ext cx="4571640" cy="3428640"/>
          </a:xfrm>
          <a:prstGeom prst="rect">
            <a:avLst/>
          </a:prstGeom>
          <a:ln w="0">
            <a:noFill/>
          </a:ln>
        </p:spPr>
      </p:sp>
      <p:sp>
        <p:nvSpPr>
          <p:cNvPr id="251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0" name="Google Shape;2249;p12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C3540A1-D538-41D5-9196-73ACE7B50FF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21" name="PlaceHolder 1"/>
          <p:cNvSpPr>
            <a:spLocks noGrp="1"/>
          </p:cNvSpPr>
          <p:nvPr>
            <p:ph type="sldImg"/>
          </p:nvPr>
        </p:nvSpPr>
        <p:spPr>
          <a:xfrm>
            <a:off x="1143000" y="685800"/>
            <a:ext cx="4571640" cy="3428640"/>
          </a:xfrm>
          <a:prstGeom prst="rect">
            <a:avLst/>
          </a:prstGeom>
          <a:ln w="0">
            <a:noFill/>
          </a:ln>
        </p:spPr>
      </p:sp>
      <p:sp>
        <p:nvSpPr>
          <p:cNvPr id="252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3" name="Google Shape;2283;p12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8BFD2B1-4B25-45ED-ACB0-00CAE81217F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24" name="PlaceHolder 1"/>
          <p:cNvSpPr>
            <a:spLocks noGrp="1"/>
          </p:cNvSpPr>
          <p:nvPr>
            <p:ph type="sldImg"/>
          </p:nvPr>
        </p:nvSpPr>
        <p:spPr>
          <a:xfrm>
            <a:off x="1143000" y="685800"/>
            <a:ext cx="4571640" cy="3428640"/>
          </a:xfrm>
          <a:prstGeom prst="rect">
            <a:avLst/>
          </a:prstGeom>
          <a:ln w="0">
            <a:noFill/>
          </a:ln>
        </p:spPr>
      </p:sp>
      <p:sp>
        <p:nvSpPr>
          <p:cNvPr id="252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6" name="Google Shape;2315;p12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99BD59B-0506-4343-A1D4-6C500999CFB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27" name="PlaceHolder 1"/>
          <p:cNvSpPr>
            <a:spLocks noGrp="1"/>
          </p:cNvSpPr>
          <p:nvPr>
            <p:ph type="sldImg"/>
          </p:nvPr>
        </p:nvSpPr>
        <p:spPr>
          <a:xfrm>
            <a:off x="1143000" y="685800"/>
            <a:ext cx="4571640" cy="3428640"/>
          </a:xfrm>
          <a:prstGeom prst="rect">
            <a:avLst/>
          </a:prstGeom>
          <a:ln w="0">
            <a:noFill/>
          </a:ln>
        </p:spPr>
      </p:sp>
      <p:sp>
        <p:nvSpPr>
          <p:cNvPr id="252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2" name="Google Shape;436;p1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F160ED9-FCA6-42DC-ADA7-AE521C9A0DD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03" name="PlaceHolder 1"/>
          <p:cNvSpPr>
            <a:spLocks noGrp="1"/>
          </p:cNvSpPr>
          <p:nvPr>
            <p:ph type="sldImg"/>
          </p:nvPr>
        </p:nvSpPr>
        <p:spPr>
          <a:xfrm>
            <a:off x="1143000" y="685800"/>
            <a:ext cx="4571640" cy="3428640"/>
          </a:xfrm>
          <a:prstGeom prst="rect">
            <a:avLst/>
          </a:prstGeom>
          <a:ln w="0">
            <a:noFill/>
          </a:ln>
        </p:spPr>
      </p:sp>
      <p:sp>
        <p:nvSpPr>
          <p:cNvPr id="220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9" name="Google Shape;2349;p13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39B2BE3-ABCB-43D9-96B9-9D6AAA53170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30" name="PlaceHolder 1"/>
          <p:cNvSpPr>
            <a:spLocks noGrp="1"/>
          </p:cNvSpPr>
          <p:nvPr>
            <p:ph type="sldImg"/>
          </p:nvPr>
        </p:nvSpPr>
        <p:spPr>
          <a:xfrm>
            <a:off x="1143000" y="685800"/>
            <a:ext cx="4571640" cy="3428640"/>
          </a:xfrm>
          <a:prstGeom prst="rect">
            <a:avLst/>
          </a:prstGeom>
          <a:ln w="0">
            <a:noFill/>
          </a:ln>
        </p:spPr>
      </p:sp>
      <p:sp>
        <p:nvSpPr>
          <p:cNvPr id="253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2" name="Google Shape;2381;p13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547AB64-D0EC-482B-94D4-43ECC4BA3C1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33" name="PlaceHolder 1"/>
          <p:cNvSpPr>
            <a:spLocks noGrp="1"/>
          </p:cNvSpPr>
          <p:nvPr>
            <p:ph type="sldImg"/>
          </p:nvPr>
        </p:nvSpPr>
        <p:spPr>
          <a:xfrm>
            <a:off x="1143000" y="685800"/>
            <a:ext cx="4571640" cy="3428640"/>
          </a:xfrm>
          <a:prstGeom prst="rect">
            <a:avLst/>
          </a:prstGeom>
          <a:ln w="0">
            <a:noFill/>
          </a:ln>
        </p:spPr>
      </p:sp>
      <p:sp>
        <p:nvSpPr>
          <p:cNvPr id="253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5" name="Google Shape;2414;p13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0891184-EDDB-47BE-9D73-069FA0A9B0E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536" name="PlaceHolder 1"/>
          <p:cNvSpPr>
            <a:spLocks noGrp="1"/>
          </p:cNvSpPr>
          <p:nvPr>
            <p:ph type="sldImg"/>
          </p:nvPr>
        </p:nvSpPr>
        <p:spPr>
          <a:xfrm>
            <a:off x="1143000" y="685800"/>
            <a:ext cx="4571640" cy="3428640"/>
          </a:xfrm>
          <a:prstGeom prst="rect">
            <a:avLst/>
          </a:prstGeom>
          <a:ln w="0">
            <a:noFill/>
          </a:ln>
        </p:spPr>
      </p:sp>
      <p:sp>
        <p:nvSpPr>
          <p:cNvPr id="253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5" name="Google Shape;446;p1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ED91238-7807-47E4-A967-64974FD1BD7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06" name="PlaceHolder 1"/>
          <p:cNvSpPr>
            <a:spLocks noGrp="1"/>
          </p:cNvSpPr>
          <p:nvPr>
            <p:ph type="sldImg"/>
          </p:nvPr>
        </p:nvSpPr>
        <p:spPr>
          <a:xfrm>
            <a:off x="1143000" y="685800"/>
            <a:ext cx="4571640" cy="3428640"/>
          </a:xfrm>
          <a:prstGeom prst="rect">
            <a:avLst/>
          </a:prstGeom>
          <a:ln w="0">
            <a:noFill/>
          </a:ln>
        </p:spPr>
      </p:sp>
      <p:sp>
        <p:nvSpPr>
          <p:cNvPr id="220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8" name="Google Shape;466;p1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AA06E1B-9F28-4A6B-8B2D-75C162CE0A4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09" name="PlaceHolder 1"/>
          <p:cNvSpPr>
            <a:spLocks noGrp="1"/>
          </p:cNvSpPr>
          <p:nvPr>
            <p:ph type="sldImg"/>
          </p:nvPr>
        </p:nvSpPr>
        <p:spPr>
          <a:xfrm>
            <a:off x="1143000" y="685800"/>
            <a:ext cx="4571640" cy="3428640"/>
          </a:xfrm>
          <a:prstGeom prst="rect">
            <a:avLst/>
          </a:prstGeom>
          <a:ln w="0">
            <a:noFill/>
          </a:ln>
        </p:spPr>
      </p:sp>
      <p:sp>
        <p:nvSpPr>
          <p:cNvPr id="221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1" name="Google Shape;478;p1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389BD18-A560-47C9-94E6-F0F2FE1A4A5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12" name="PlaceHolder 1"/>
          <p:cNvSpPr>
            <a:spLocks noGrp="1"/>
          </p:cNvSpPr>
          <p:nvPr>
            <p:ph type="sldImg"/>
          </p:nvPr>
        </p:nvSpPr>
        <p:spPr>
          <a:xfrm>
            <a:off x="1143000" y="685800"/>
            <a:ext cx="4571640" cy="3428640"/>
          </a:xfrm>
          <a:prstGeom prst="rect">
            <a:avLst/>
          </a:prstGeom>
          <a:ln w="0">
            <a:noFill/>
          </a:ln>
        </p:spPr>
      </p:sp>
      <p:sp>
        <p:nvSpPr>
          <p:cNvPr id="221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4" name="Google Shape;498;p1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EF84F41-B1E8-4DAC-8B0D-6D8B931EDC2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15" name="PlaceHolder 1"/>
          <p:cNvSpPr>
            <a:spLocks noGrp="1"/>
          </p:cNvSpPr>
          <p:nvPr>
            <p:ph type="sldImg"/>
          </p:nvPr>
        </p:nvSpPr>
        <p:spPr>
          <a:xfrm>
            <a:off x="1143000" y="685800"/>
            <a:ext cx="4571640" cy="3428640"/>
          </a:xfrm>
          <a:prstGeom prst="rect">
            <a:avLst/>
          </a:prstGeom>
          <a:ln w="0">
            <a:noFill/>
          </a:ln>
        </p:spPr>
      </p:sp>
      <p:sp>
        <p:nvSpPr>
          <p:cNvPr id="221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7" name="Google Shape;518;p1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88B295F-D760-4BE1-BF26-0F263EFA4F0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18" name="PlaceHolder 1"/>
          <p:cNvSpPr>
            <a:spLocks noGrp="1"/>
          </p:cNvSpPr>
          <p:nvPr>
            <p:ph type="sldImg"/>
          </p:nvPr>
        </p:nvSpPr>
        <p:spPr>
          <a:xfrm>
            <a:off x="1143000" y="685800"/>
            <a:ext cx="4571640" cy="3428640"/>
          </a:xfrm>
          <a:prstGeom prst="rect">
            <a:avLst/>
          </a:prstGeom>
          <a:ln w="0">
            <a:noFill/>
          </a:ln>
        </p:spPr>
      </p:sp>
      <p:sp>
        <p:nvSpPr>
          <p:cNvPr id="221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0" name="Google Shape;529;p1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074E3B3-9DEB-418D-A5A1-F47B1B9DD27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21" name="PlaceHolder 1"/>
          <p:cNvSpPr>
            <a:spLocks noGrp="1"/>
          </p:cNvSpPr>
          <p:nvPr>
            <p:ph type="sldImg"/>
          </p:nvPr>
        </p:nvSpPr>
        <p:spPr>
          <a:xfrm>
            <a:off x="1143000" y="685800"/>
            <a:ext cx="4571640" cy="3428640"/>
          </a:xfrm>
          <a:prstGeom prst="rect">
            <a:avLst/>
          </a:prstGeom>
          <a:ln w="0">
            <a:noFill/>
          </a:ln>
        </p:spPr>
      </p:sp>
      <p:sp>
        <p:nvSpPr>
          <p:cNvPr id="222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9" name="Google Shape;262;p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1B3D493-BCF7-4A94-825C-E4E26143F3D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70" name="PlaceHolder 1"/>
          <p:cNvSpPr>
            <a:spLocks noGrp="1"/>
          </p:cNvSpPr>
          <p:nvPr>
            <p:ph type="sldImg"/>
          </p:nvPr>
        </p:nvSpPr>
        <p:spPr>
          <a:xfrm>
            <a:off x="1143000" y="685800"/>
            <a:ext cx="4571640" cy="3428640"/>
          </a:xfrm>
          <a:prstGeom prst="rect">
            <a:avLst/>
          </a:prstGeom>
          <a:ln w="0">
            <a:noFill/>
          </a:ln>
        </p:spPr>
      </p:sp>
      <p:sp>
        <p:nvSpPr>
          <p:cNvPr id="21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3" name="Google Shape;539;p2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AC5F3B1-CA03-45B5-926C-A73825DAA30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24" name="PlaceHolder 1"/>
          <p:cNvSpPr>
            <a:spLocks noGrp="1"/>
          </p:cNvSpPr>
          <p:nvPr>
            <p:ph type="sldImg"/>
          </p:nvPr>
        </p:nvSpPr>
        <p:spPr>
          <a:xfrm>
            <a:off x="1143000" y="685800"/>
            <a:ext cx="4571640" cy="3428640"/>
          </a:xfrm>
          <a:prstGeom prst="rect">
            <a:avLst/>
          </a:prstGeom>
          <a:ln w="0">
            <a:noFill/>
          </a:ln>
        </p:spPr>
      </p:sp>
      <p:sp>
        <p:nvSpPr>
          <p:cNvPr id="222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6" name="Google Shape;556;p2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14FCDEE-7679-4D36-B502-82899F435A2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27" name="PlaceHolder 1"/>
          <p:cNvSpPr>
            <a:spLocks noGrp="1"/>
          </p:cNvSpPr>
          <p:nvPr>
            <p:ph type="sldImg"/>
          </p:nvPr>
        </p:nvSpPr>
        <p:spPr>
          <a:xfrm>
            <a:off x="1143000" y="685800"/>
            <a:ext cx="4571640" cy="3428640"/>
          </a:xfrm>
          <a:prstGeom prst="rect">
            <a:avLst/>
          </a:prstGeom>
          <a:ln w="0">
            <a:noFill/>
          </a:ln>
        </p:spPr>
      </p:sp>
      <p:sp>
        <p:nvSpPr>
          <p:cNvPr id="222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9" name="Google Shape;572;p2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7C6C0DA-3B38-4CE4-87FC-77478B6ADBF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30" name="PlaceHolder 1"/>
          <p:cNvSpPr>
            <a:spLocks noGrp="1"/>
          </p:cNvSpPr>
          <p:nvPr>
            <p:ph type="sldImg"/>
          </p:nvPr>
        </p:nvSpPr>
        <p:spPr>
          <a:xfrm>
            <a:off x="1143000" y="685800"/>
            <a:ext cx="4571640" cy="3428640"/>
          </a:xfrm>
          <a:prstGeom prst="rect">
            <a:avLst/>
          </a:prstGeom>
          <a:ln w="0">
            <a:noFill/>
          </a:ln>
        </p:spPr>
      </p:sp>
      <p:sp>
        <p:nvSpPr>
          <p:cNvPr id="223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2" name="Google Shape;590;p2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B644227-27CB-4D51-BFD9-39565E9963E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33" name="PlaceHolder 1"/>
          <p:cNvSpPr>
            <a:spLocks noGrp="1"/>
          </p:cNvSpPr>
          <p:nvPr>
            <p:ph type="sldImg"/>
          </p:nvPr>
        </p:nvSpPr>
        <p:spPr>
          <a:xfrm>
            <a:off x="1143000" y="685800"/>
            <a:ext cx="4571640" cy="3428640"/>
          </a:xfrm>
          <a:prstGeom prst="rect">
            <a:avLst/>
          </a:prstGeom>
          <a:ln w="0">
            <a:noFill/>
          </a:ln>
        </p:spPr>
      </p:sp>
      <p:sp>
        <p:nvSpPr>
          <p:cNvPr id="223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5" name="Google Shape;610;p2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07AFCD4-3150-4548-81C4-CB1712ED7D6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36" name="PlaceHolder 1"/>
          <p:cNvSpPr>
            <a:spLocks noGrp="1"/>
          </p:cNvSpPr>
          <p:nvPr>
            <p:ph type="sldImg"/>
          </p:nvPr>
        </p:nvSpPr>
        <p:spPr>
          <a:xfrm>
            <a:off x="1143000" y="685800"/>
            <a:ext cx="4571640" cy="3428640"/>
          </a:xfrm>
          <a:prstGeom prst="rect">
            <a:avLst/>
          </a:prstGeom>
          <a:ln w="0">
            <a:noFill/>
          </a:ln>
        </p:spPr>
      </p:sp>
      <p:sp>
        <p:nvSpPr>
          <p:cNvPr id="223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8" name="Google Shape;629;p2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2A1C620-8B3B-49A4-A3CD-7A5E662B236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39" name="PlaceHolder 1"/>
          <p:cNvSpPr>
            <a:spLocks noGrp="1"/>
          </p:cNvSpPr>
          <p:nvPr>
            <p:ph type="sldImg"/>
          </p:nvPr>
        </p:nvSpPr>
        <p:spPr>
          <a:xfrm>
            <a:off x="1143000" y="685800"/>
            <a:ext cx="4571640" cy="3428640"/>
          </a:xfrm>
          <a:prstGeom prst="rect">
            <a:avLst/>
          </a:prstGeom>
          <a:ln w="0">
            <a:noFill/>
          </a:ln>
        </p:spPr>
      </p:sp>
      <p:sp>
        <p:nvSpPr>
          <p:cNvPr id="224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1" name="Google Shape;640;p2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AE491BF-E996-4807-AB69-B7C777DC12D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42" name="PlaceHolder 1"/>
          <p:cNvSpPr>
            <a:spLocks noGrp="1"/>
          </p:cNvSpPr>
          <p:nvPr>
            <p:ph type="sldImg"/>
          </p:nvPr>
        </p:nvSpPr>
        <p:spPr>
          <a:xfrm>
            <a:off x="1143000" y="685800"/>
            <a:ext cx="4571640" cy="3428640"/>
          </a:xfrm>
          <a:prstGeom prst="rect">
            <a:avLst/>
          </a:prstGeom>
          <a:ln w="0">
            <a:noFill/>
          </a:ln>
        </p:spPr>
      </p:sp>
      <p:sp>
        <p:nvSpPr>
          <p:cNvPr id="224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4" name="Google Shape;650;p2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186415F-776E-417D-9D22-75FF3889A0A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45" name="PlaceHolder 1"/>
          <p:cNvSpPr>
            <a:spLocks noGrp="1"/>
          </p:cNvSpPr>
          <p:nvPr>
            <p:ph type="sldImg"/>
          </p:nvPr>
        </p:nvSpPr>
        <p:spPr>
          <a:xfrm>
            <a:off x="1143000" y="685800"/>
            <a:ext cx="4571640" cy="3428640"/>
          </a:xfrm>
          <a:prstGeom prst="rect">
            <a:avLst/>
          </a:prstGeom>
          <a:ln w="0">
            <a:noFill/>
          </a:ln>
        </p:spPr>
      </p:sp>
      <p:sp>
        <p:nvSpPr>
          <p:cNvPr id="224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7" name="Google Shape;677;p2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863CE5D-016B-4E9B-B5BB-62AFB1CCF36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48" name="PlaceHolder 1"/>
          <p:cNvSpPr>
            <a:spLocks noGrp="1"/>
          </p:cNvSpPr>
          <p:nvPr>
            <p:ph type="sldImg"/>
          </p:nvPr>
        </p:nvSpPr>
        <p:spPr>
          <a:xfrm>
            <a:off x="1143000" y="685800"/>
            <a:ext cx="4571640" cy="3428640"/>
          </a:xfrm>
          <a:prstGeom prst="rect">
            <a:avLst/>
          </a:prstGeom>
          <a:ln w="0">
            <a:noFill/>
          </a:ln>
        </p:spPr>
      </p:sp>
      <p:sp>
        <p:nvSpPr>
          <p:cNvPr id="224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0" name="Google Shape;697;p2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5EA4317-39CB-4C60-8F8E-2A51238CE6F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51" name="PlaceHolder 1"/>
          <p:cNvSpPr>
            <a:spLocks noGrp="1"/>
          </p:cNvSpPr>
          <p:nvPr>
            <p:ph type="sldImg"/>
          </p:nvPr>
        </p:nvSpPr>
        <p:spPr>
          <a:xfrm>
            <a:off x="1143000" y="685800"/>
            <a:ext cx="4571640" cy="3428640"/>
          </a:xfrm>
          <a:prstGeom prst="rect">
            <a:avLst/>
          </a:prstGeom>
          <a:ln w="0">
            <a:noFill/>
          </a:ln>
        </p:spPr>
      </p:sp>
      <p:sp>
        <p:nvSpPr>
          <p:cNvPr id="225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2" name="Google Shape;271;p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9A9FE02-94B5-4150-B6B2-082034E5E21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73" name="PlaceHolder 1"/>
          <p:cNvSpPr>
            <a:spLocks noGrp="1"/>
          </p:cNvSpPr>
          <p:nvPr>
            <p:ph type="sldImg"/>
          </p:nvPr>
        </p:nvSpPr>
        <p:spPr>
          <a:xfrm>
            <a:off x="1143000" y="685800"/>
            <a:ext cx="4571640" cy="3428640"/>
          </a:xfrm>
          <a:prstGeom prst="rect">
            <a:avLst/>
          </a:prstGeom>
          <a:ln w="0">
            <a:noFill/>
          </a:ln>
        </p:spPr>
      </p:sp>
      <p:sp>
        <p:nvSpPr>
          <p:cNvPr id="21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3" name="Google Shape;717;p3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E05C4DF-94D9-4717-8DD2-870D6ACF419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54" name="PlaceHolder 1"/>
          <p:cNvSpPr>
            <a:spLocks noGrp="1"/>
          </p:cNvSpPr>
          <p:nvPr>
            <p:ph type="sldImg"/>
          </p:nvPr>
        </p:nvSpPr>
        <p:spPr>
          <a:xfrm>
            <a:off x="1143000" y="685800"/>
            <a:ext cx="4571640" cy="3428640"/>
          </a:xfrm>
          <a:prstGeom prst="rect">
            <a:avLst/>
          </a:prstGeom>
          <a:ln w="0">
            <a:noFill/>
          </a:ln>
        </p:spPr>
      </p:sp>
      <p:sp>
        <p:nvSpPr>
          <p:cNvPr id="225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6" name="Google Shape;737;p3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83EE055-FBB5-4429-A4E0-F18C8828986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57" name="PlaceHolder 1"/>
          <p:cNvSpPr>
            <a:spLocks noGrp="1"/>
          </p:cNvSpPr>
          <p:nvPr>
            <p:ph type="sldImg"/>
          </p:nvPr>
        </p:nvSpPr>
        <p:spPr>
          <a:xfrm>
            <a:off x="1143000" y="685800"/>
            <a:ext cx="4571640" cy="3428640"/>
          </a:xfrm>
          <a:prstGeom prst="rect">
            <a:avLst/>
          </a:prstGeom>
          <a:ln w="0">
            <a:noFill/>
          </a:ln>
        </p:spPr>
      </p:sp>
      <p:sp>
        <p:nvSpPr>
          <p:cNvPr id="225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9" name="Google Shape;757;p3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641B4E0-64DF-4B62-AFDD-509D3641823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60" name="PlaceHolder 1"/>
          <p:cNvSpPr>
            <a:spLocks noGrp="1"/>
          </p:cNvSpPr>
          <p:nvPr>
            <p:ph type="sldImg"/>
          </p:nvPr>
        </p:nvSpPr>
        <p:spPr>
          <a:xfrm>
            <a:off x="1143000" y="685800"/>
            <a:ext cx="4571640" cy="3428640"/>
          </a:xfrm>
          <a:prstGeom prst="rect">
            <a:avLst/>
          </a:prstGeom>
          <a:ln w="0">
            <a:noFill/>
          </a:ln>
        </p:spPr>
      </p:sp>
      <p:sp>
        <p:nvSpPr>
          <p:cNvPr id="226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2" name="Google Shape;773;p3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54B021A-B44E-4F4F-B834-A38FA95F87A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63" name="PlaceHolder 1"/>
          <p:cNvSpPr>
            <a:spLocks noGrp="1"/>
          </p:cNvSpPr>
          <p:nvPr>
            <p:ph type="sldImg"/>
          </p:nvPr>
        </p:nvSpPr>
        <p:spPr>
          <a:xfrm>
            <a:off x="1143000" y="685800"/>
            <a:ext cx="4571640" cy="3428640"/>
          </a:xfrm>
          <a:prstGeom prst="rect">
            <a:avLst/>
          </a:prstGeom>
          <a:ln w="0">
            <a:noFill/>
          </a:ln>
        </p:spPr>
      </p:sp>
      <p:sp>
        <p:nvSpPr>
          <p:cNvPr id="226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5" name="Google Shape;793;p3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E40A357-02F9-4864-B824-E4481FC7403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66" name="PlaceHolder 1"/>
          <p:cNvSpPr>
            <a:spLocks noGrp="1"/>
          </p:cNvSpPr>
          <p:nvPr>
            <p:ph type="sldImg"/>
          </p:nvPr>
        </p:nvSpPr>
        <p:spPr>
          <a:xfrm>
            <a:off x="1143000" y="685800"/>
            <a:ext cx="4571640" cy="3428640"/>
          </a:xfrm>
          <a:prstGeom prst="rect">
            <a:avLst/>
          </a:prstGeom>
          <a:ln w="0">
            <a:noFill/>
          </a:ln>
        </p:spPr>
      </p:sp>
      <p:sp>
        <p:nvSpPr>
          <p:cNvPr id="226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8" name="Google Shape;813;p3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0156870-9068-4A7C-A397-7C5B4E31DE6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69" name="PlaceHolder 1"/>
          <p:cNvSpPr>
            <a:spLocks noGrp="1"/>
          </p:cNvSpPr>
          <p:nvPr>
            <p:ph type="sldImg"/>
          </p:nvPr>
        </p:nvSpPr>
        <p:spPr>
          <a:xfrm>
            <a:off x="1143000" y="685800"/>
            <a:ext cx="4571640" cy="3428640"/>
          </a:xfrm>
          <a:prstGeom prst="rect">
            <a:avLst/>
          </a:prstGeom>
          <a:ln w="0">
            <a:noFill/>
          </a:ln>
        </p:spPr>
      </p:sp>
      <p:sp>
        <p:nvSpPr>
          <p:cNvPr id="227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1" name="Google Shape;829;p3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AC3782F-7343-4B53-90BB-0C50D03E54A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72" name="PlaceHolder 1"/>
          <p:cNvSpPr>
            <a:spLocks noGrp="1"/>
          </p:cNvSpPr>
          <p:nvPr>
            <p:ph type="sldImg"/>
          </p:nvPr>
        </p:nvSpPr>
        <p:spPr>
          <a:xfrm>
            <a:off x="1143000" y="685800"/>
            <a:ext cx="4571640" cy="3428640"/>
          </a:xfrm>
          <a:prstGeom prst="rect">
            <a:avLst/>
          </a:prstGeom>
          <a:ln w="0">
            <a:noFill/>
          </a:ln>
        </p:spPr>
      </p:sp>
      <p:sp>
        <p:nvSpPr>
          <p:cNvPr id="227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4" name="Google Shape;840;p3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0872106-95DA-4F3C-98D7-939F2DF9DF2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75" name="PlaceHolder 1"/>
          <p:cNvSpPr>
            <a:spLocks noGrp="1"/>
          </p:cNvSpPr>
          <p:nvPr>
            <p:ph type="sldImg"/>
          </p:nvPr>
        </p:nvSpPr>
        <p:spPr>
          <a:xfrm>
            <a:off x="1143000" y="685800"/>
            <a:ext cx="4571640" cy="3428640"/>
          </a:xfrm>
          <a:prstGeom prst="rect">
            <a:avLst/>
          </a:prstGeom>
          <a:ln w="0">
            <a:noFill/>
          </a:ln>
        </p:spPr>
      </p:sp>
      <p:sp>
        <p:nvSpPr>
          <p:cNvPr id="227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7" name="Google Shape;850;p3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27B2C42-8F71-42D6-81A9-C3F78AACB589}"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78" name="PlaceHolder 1"/>
          <p:cNvSpPr>
            <a:spLocks noGrp="1"/>
          </p:cNvSpPr>
          <p:nvPr>
            <p:ph type="sldImg"/>
          </p:nvPr>
        </p:nvSpPr>
        <p:spPr>
          <a:xfrm>
            <a:off x="1143000" y="685800"/>
            <a:ext cx="4571640" cy="3428640"/>
          </a:xfrm>
          <a:prstGeom prst="rect">
            <a:avLst/>
          </a:prstGeom>
          <a:ln w="0">
            <a:noFill/>
          </a:ln>
        </p:spPr>
      </p:sp>
      <p:sp>
        <p:nvSpPr>
          <p:cNvPr id="227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0" name="Google Shape;866;p3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C755104-7D0F-4DCE-BD03-10D5B79B657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81" name="PlaceHolder 1"/>
          <p:cNvSpPr>
            <a:spLocks noGrp="1"/>
          </p:cNvSpPr>
          <p:nvPr>
            <p:ph type="sldImg"/>
          </p:nvPr>
        </p:nvSpPr>
        <p:spPr>
          <a:xfrm>
            <a:off x="1143000" y="685800"/>
            <a:ext cx="4571640" cy="3428640"/>
          </a:xfrm>
          <a:prstGeom prst="rect">
            <a:avLst/>
          </a:prstGeom>
          <a:ln w="0">
            <a:noFill/>
          </a:ln>
        </p:spPr>
      </p:sp>
      <p:sp>
        <p:nvSpPr>
          <p:cNvPr id="228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5" name="Google Shape;280;p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625CD79-E5A1-4946-A3AE-7A87513FA26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76" name="PlaceHolder 1"/>
          <p:cNvSpPr>
            <a:spLocks noGrp="1"/>
          </p:cNvSpPr>
          <p:nvPr>
            <p:ph type="sldImg"/>
          </p:nvPr>
        </p:nvSpPr>
        <p:spPr>
          <a:xfrm>
            <a:off x="1143000" y="685800"/>
            <a:ext cx="4571640" cy="3428640"/>
          </a:xfrm>
          <a:prstGeom prst="rect">
            <a:avLst/>
          </a:prstGeom>
          <a:ln w="0">
            <a:noFill/>
          </a:ln>
        </p:spPr>
      </p:sp>
      <p:sp>
        <p:nvSpPr>
          <p:cNvPr id="21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3" name="Google Shape;886;p4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6E1155E-9C98-45CD-A546-7EED1A675AA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84" name="PlaceHolder 1"/>
          <p:cNvSpPr>
            <a:spLocks noGrp="1"/>
          </p:cNvSpPr>
          <p:nvPr>
            <p:ph type="sldImg"/>
          </p:nvPr>
        </p:nvSpPr>
        <p:spPr>
          <a:xfrm>
            <a:off x="1143000" y="685800"/>
            <a:ext cx="4571640" cy="3428640"/>
          </a:xfrm>
          <a:prstGeom prst="rect">
            <a:avLst/>
          </a:prstGeom>
          <a:ln w="0">
            <a:noFill/>
          </a:ln>
        </p:spPr>
      </p:sp>
      <p:sp>
        <p:nvSpPr>
          <p:cNvPr id="228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Google Shape;917;p4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A518FC7-67B8-415C-8AB3-B8A0911BBBC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87" name="PlaceHolder 1"/>
          <p:cNvSpPr>
            <a:spLocks noGrp="1"/>
          </p:cNvSpPr>
          <p:nvPr>
            <p:ph type="sldImg"/>
          </p:nvPr>
        </p:nvSpPr>
        <p:spPr>
          <a:xfrm>
            <a:off x="1143000" y="685800"/>
            <a:ext cx="4571640" cy="3428640"/>
          </a:xfrm>
          <a:prstGeom prst="rect">
            <a:avLst/>
          </a:prstGeom>
          <a:ln w="0">
            <a:noFill/>
          </a:ln>
        </p:spPr>
      </p:sp>
      <p:sp>
        <p:nvSpPr>
          <p:cNvPr id="228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9" name="Google Shape;934;p4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7A96E44-B230-48FD-923A-26FF4EC8E9D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90" name="PlaceHolder 1"/>
          <p:cNvSpPr>
            <a:spLocks noGrp="1"/>
          </p:cNvSpPr>
          <p:nvPr>
            <p:ph type="sldImg"/>
          </p:nvPr>
        </p:nvSpPr>
        <p:spPr>
          <a:xfrm>
            <a:off x="1143000" y="685800"/>
            <a:ext cx="4571640" cy="3428640"/>
          </a:xfrm>
          <a:prstGeom prst="rect">
            <a:avLst/>
          </a:prstGeom>
          <a:ln w="0">
            <a:noFill/>
          </a:ln>
        </p:spPr>
      </p:sp>
      <p:sp>
        <p:nvSpPr>
          <p:cNvPr id="229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2" name="Google Shape;953;p4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F44AA6D-4AF1-473F-B2FD-FC745773530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93" name="PlaceHolder 1"/>
          <p:cNvSpPr>
            <a:spLocks noGrp="1"/>
          </p:cNvSpPr>
          <p:nvPr>
            <p:ph type="sldImg"/>
          </p:nvPr>
        </p:nvSpPr>
        <p:spPr>
          <a:xfrm>
            <a:off x="1143000" y="685800"/>
            <a:ext cx="4571640" cy="3428640"/>
          </a:xfrm>
          <a:prstGeom prst="rect">
            <a:avLst/>
          </a:prstGeom>
          <a:ln w="0">
            <a:noFill/>
          </a:ln>
        </p:spPr>
      </p:sp>
      <p:sp>
        <p:nvSpPr>
          <p:cNvPr id="229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5" name="Google Shape;970;p4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92A2E5E-12EB-437A-829C-A52A7CE3ABB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96" name="PlaceHolder 1"/>
          <p:cNvSpPr>
            <a:spLocks noGrp="1"/>
          </p:cNvSpPr>
          <p:nvPr>
            <p:ph type="sldImg"/>
          </p:nvPr>
        </p:nvSpPr>
        <p:spPr>
          <a:xfrm>
            <a:off x="1143000" y="685800"/>
            <a:ext cx="4571640" cy="3428640"/>
          </a:xfrm>
          <a:prstGeom prst="rect">
            <a:avLst/>
          </a:prstGeom>
          <a:ln w="0">
            <a:noFill/>
          </a:ln>
        </p:spPr>
      </p:sp>
      <p:sp>
        <p:nvSpPr>
          <p:cNvPr id="229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8" name="Google Shape;988;p4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8966361-76D2-4C6A-AEC2-484B9E7110C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299" name="PlaceHolder 1"/>
          <p:cNvSpPr>
            <a:spLocks noGrp="1"/>
          </p:cNvSpPr>
          <p:nvPr>
            <p:ph type="sldImg"/>
          </p:nvPr>
        </p:nvSpPr>
        <p:spPr>
          <a:xfrm>
            <a:off x="1143000" y="685800"/>
            <a:ext cx="4571640" cy="3428640"/>
          </a:xfrm>
          <a:prstGeom prst="rect">
            <a:avLst/>
          </a:prstGeom>
          <a:ln w="0">
            <a:noFill/>
          </a:ln>
        </p:spPr>
      </p:sp>
      <p:sp>
        <p:nvSpPr>
          <p:cNvPr id="230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1" name="Google Shape;1004;p4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8461A3C-82AD-4F38-88C7-A4C42BFAC52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02" name="PlaceHolder 1"/>
          <p:cNvSpPr>
            <a:spLocks noGrp="1"/>
          </p:cNvSpPr>
          <p:nvPr>
            <p:ph type="sldImg"/>
          </p:nvPr>
        </p:nvSpPr>
        <p:spPr>
          <a:xfrm>
            <a:off x="1143000" y="685800"/>
            <a:ext cx="4571640" cy="3428640"/>
          </a:xfrm>
          <a:prstGeom prst="rect">
            <a:avLst/>
          </a:prstGeom>
          <a:ln w="0">
            <a:noFill/>
          </a:ln>
        </p:spPr>
      </p:sp>
      <p:sp>
        <p:nvSpPr>
          <p:cNvPr id="230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4" name="Google Shape;1022;p4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EA26F80-756D-4683-8EF3-7FEDB4823E5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05" name="PlaceHolder 1"/>
          <p:cNvSpPr>
            <a:spLocks noGrp="1"/>
          </p:cNvSpPr>
          <p:nvPr>
            <p:ph type="sldImg"/>
          </p:nvPr>
        </p:nvSpPr>
        <p:spPr>
          <a:xfrm>
            <a:off x="1143000" y="685800"/>
            <a:ext cx="4571640" cy="3428640"/>
          </a:xfrm>
          <a:prstGeom prst="rect">
            <a:avLst/>
          </a:prstGeom>
          <a:ln w="0">
            <a:noFill/>
          </a:ln>
        </p:spPr>
      </p:sp>
      <p:sp>
        <p:nvSpPr>
          <p:cNvPr id="230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7" name="Google Shape;1038;p4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C378003-9549-46C3-A8D9-10EDB114399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08" name="PlaceHolder 1"/>
          <p:cNvSpPr>
            <a:spLocks noGrp="1"/>
          </p:cNvSpPr>
          <p:nvPr>
            <p:ph type="sldImg"/>
          </p:nvPr>
        </p:nvSpPr>
        <p:spPr>
          <a:xfrm>
            <a:off x="1143000" y="685800"/>
            <a:ext cx="4571640" cy="3428640"/>
          </a:xfrm>
          <a:prstGeom prst="rect">
            <a:avLst/>
          </a:prstGeom>
          <a:ln w="0">
            <a:noFill/>
          </a:ln>
        </p:spPr>
      </p:sp>
      <p:sp>
        <p:nvSpPr>
          <p:cNvPr id="230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0" name="Google Shape;1054;p4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3E0FA7D-49F1-4B26-982C-06696090A4E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11" name="PlaceHolder 1"/>
          <p:cNvSpPr>
            <a:spLocks noGrp="1"/>
          </p:cNvSpPr>
          <p:nvPr>
            <p:ph type="sldImg"/>
          </p:nvPr>
        </p:nvSpPr>
        <p:spPr>
          <a:xfrm>
            <a:off x="1143000" y="685800"/>
            <a:ext cx="4571640" cy="3428640"/>
          </a:xfrm>
          <a:prstGeom prst="rect">
            <a:avLst/>
          </a:prstGeom>
          <a:ln w="0">
            <a:noFill/>
          </a:ln>
        </p:spPr>
      </p:sp>
      <p:sp>
        <p:nvSpPr>
          <p:cNvPr id="231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8" name="Google Shape;303;p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99A64CA-2868-4237-BA4B-2E940841A75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79" name="PlaceHolder 1"/>
          <p:cNvSpPr>
            <a:spLocks noGrp="1"/>
          </p:cNvSpPr>
          <p:nvPr>
            <p:ph type="sldImg"/>
          </p:nvPr>
        </p:nvSpPr>
        <p:spPr>
          <a:xfrm>
            <a:off x="1143000" y="685800"/>
            <a:ext cx="4571640" cy="3428640"/>
          </a:xfrm>
          <a:prstGeom prst="rect">
            <a:avLst/>
          </a:prstGeom>
          <a:ln w="0">
            <a:noFill/>
          </a:ln>
        </p:spPr>
      </p:sp>
      <p:sp>
        <p:nvSpPr>
          <p:cNvPr id="21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3" name="Google Shape;1065;p5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8416FFB-369B-4175-9F41-7793E161BB7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14" name="PlaceHolder 1"/>
          <p:cNvSpPr>
            <a:spLocks noGrp="1"/>
          </p:cNvSpPr>
          <p:nvPr>
            <p:ph type="sldImg"/>
          </p:nvPr>
        </p:nvSpPr>
        <p:spPr>
          <a:xfrm>
            <a:off x="1143000" y="685800"/>
            <a:ext cx="4571640" cy="3428640"/>
          </a:xfrm>
          <a:prstGeom prst="rect">
            <a:avLst/>
          </a:prstGeom>
          <a:ln w="0">
            <a:noFill/>
          </a:ln>
        </p:spPr>
      </p:sp>
      <p:sp>
        <p:nvSpPr>
          <p:cNvPr id="231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6" name="Google Shape;1075;p5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EA5C678-46BF-4D72-A126-D7385CF35A8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17" name="PlaceHolder 1"/>
          <p:cNvSpPr>
            <a:spLocks noGrp="1"/>
          </p:cNvSpPr>
          <p:nvPr>
            <p:ph type="sldImg"/>
          </p:nvPr>
        </p:nvSpPr>
        <p:spPr>
          <a:xfrm>
            <a:off x="1143000" y="685800"/>
            <a:ext cx="4571640" cy="3428640"/>
          </a:xfrm>
          <a:prstGeom prst="rect">
            <a:avLst/>
          </a:prstGeom>
          <a:ln w="0">
            <a:noFill/>
          </a:ln>
        </p:spPr>
      </p:sp>
      <p:sp>
        <p:nvSpPr>
          <p:cNvPr id="231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9" name="Google Shape;1092;p5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9482AC0-71E3-4159-9EFC-0D6109D7F1F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20" name="PlaceHolder 1"/>
          <p:cNvSpPr>
            <a:spLocks noGrp="1"/>
          </p:cNvSpPr>
          <p:nvPr>
            <p:ph type="sldImg"/>
          </p:nvPr>
        </p:nvSpPr>
        <p:spPr>
          <a:xfrm>
            <a:off x="1143000" y="685800"/>
            <a:ext cx="4571640" cy="3428640"/>
          </a:xfrm>
          <a:prstGeom prst="rect">
            <a:avLst/>
          </a:prstGeom>
          <a:ln w="0">
            <a:noFill/>
          </a:ln>
        </p:spPr>
      </p:sp>
      <p:sp>
        <p:nvSpPr>
          <p:cNvPr id="232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2" name="Google Shape;1108;p5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2148C05-CDED-4EAD-AA0E-847F8FD9180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23" name="PlaceHolder 1"/>
          <p:cNvSpPr>
            <a:spLocks noGrp="1"/>
          </p:cNvSpPr>
          <p:nvPr>
            <p:ph type="sldImg"/>
          </p:nvPr>
        </p:nvSpPr>
        <p:spPr>
          <a:xfrm>
            <a:off x="1143000" y="685800"/>
            <a:ext cx="4571640" cy="3428640"/>
          </a:xfrm>
          <a:prstGeom prst="rect">
            <a:avLst/>
          </a:prstGeom>
          <a:ln w="0">
            <a:noFill/>
          </a:ln>
        </p:spPr>
      </p:sp>
      <p:sp>
        <p:nvSpPr>
          <p:cNvPr id="232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5" name="Google Shape;1119;p5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1897C89-CE9D-49FA-8EDE-F419D1F9886E}"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26" name="PlaceHolder 1"/>
          <p:cNvSpPr>
            <a:spLocks noGrp="1"/>
          </p:cNvSpPr>
          <p:nvPr>
            <p:ph type="sldImg"/>
          </p:nvPr>
        </p:nvSpPr>
        <p:spPr>
          <a:xfrm>
            <a:off x="1143000" y="685800"/>
            <a:ext cx="4571640" cy="3428640"/>
          </a:xfrm>
          <a:prstGeom prst="rect">
            <a:avLst/>
          </a:prstGeom>
          <a:ln w="0">
            <a:noFill/>
          </a:ln>
        </p:spPr>
      </p:sp>
      <p:sp>
        <p:nvSpPr>
          <p:cNvPr id="232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8" name="Google Shape;1129;p5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6598ACC-A6BD-4499-BAD1-23253ABD33E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29" name="PlaceHolder 1"/>
          <p:cNvSpPr>
            <a:spLocks noGrp="1"/>
          </p:cNvSpPr>
          <p:nvPr>
            <p:ph type="sldImg"/>
          </p:nvPr>
        </p:nvSpPr>
        <p:spPr>
          <a:xfrm>
            <a:off x="1143000" y="685800"/>
            <a:ext cx="4571640" cy="3428640"/>
          </a:xfrm>
          <a:prstGeom prst="rect">
            <a:avLst/>
          </a:prstGeom>
          <a:ln w="0">
            <a:noFill/>
          </a:ln>
        </p:spPr>
      </p:sp>
      <p:sp>
        <p:nvSpPr>
          <p:cNvPr id="233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1" name="Google Shape;1150;p5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9482F74-A5BA-4A14-9500-091A5E96BD78}"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32" name="PlaceHolder 1"/>
          <p:cNvSpPr>
            <a:spLocks noGrp="1"/>
          </p:cNvSpPr>
          <p:nvPr>
            <p:ph type="sldImg"/>
          </p:nvPr>
        </p:nvSpPr>
        <p:spPr>
          <a:xfrm>
            <a:off x="1143000" y="685800"/>
            <a:ext cx="4571640" cy="3428640"/>
          </a:xfrm>
          <a:prstGeom prst="rect">
            <a:avLst/>
          </a:prstGeom>
          <a:ln w="0">
            <a:noFill/>
          </a:ln>
        </p:spPr>
      </p:sp>
      <p:sp>
        <p:nvSpPr>
          <p:cNvPr id="233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4" name="Google Shape;1166;p5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87C1CFB-2C9C-43E8-8DD9-B56F2C439B4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35" name="PlaceHolder 1"/>
          <p:cNvSpPr>
            <a:spLocks noGrp="1"/>
          </p:cNvSpPr>
          <p:nvPr>
            <p:ph type="sldImg"/>
          </p:nvPr>
        </p:nvSpPr>
        <p:spPr>
          <a:xfrm>
            <a:off x="1143000" y="685800"/>
            <a:ext cx="4571640" cy="3428640"/>
          </a:xfrm>
          <a:prstGeom prst="rect">
            <a:avLst/>
          </a:prstGeom>
          <a:ln w="0">
            <a:noFill/>
          </a:ln>
        </p:spPr>
      </p:sp>
      <p:sp>
        <p:nvSpPr>
          <p:cNvPr id="233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7" name="Google Shape;1177;p5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6087B78-AE75-4736-A27E-8827B336110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38" name="PlaceHolder 1"/>
          <p:cNvSpPr>
            <a:spLocks noGrp="1"/>
          </p:cNvSpPr>
          <p:nvPr>
            <p:ph type="sldImg"/>
          </p:nvPr>
        </p:nvSpPr>
        <p:spPr>
          <a:xfrm>
            <a:off x="1143000" y="685800"/>
            <a:ext cx="4571640" cy="3428640"/>
          </a:xfrm>
          <a:prstGeom prst="rect">
            <a:avLst/>
          </a:prstGeom>
          <a:ln w="0">
            <a:noFill/>
          </a:ln>
        </p:spPr>
      </p:sp>
      <p:sp>
        <p:nvSpPr>
          <p:cNvPr id="233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1" name="Google Shape;314;p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A6A2617-0BDE-4F54-97AA-02473C211003}"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82" name="PlaceHolder 1"/>
          <p:cNvSpPr>
            <a:spLocks noGrp="1"/>
          </p:cNvSpPr>
          <p:nvPr>
            <p:ph type="sldImg"/>
          </p:nvPr>
        </p:nvSpPr>
        <p:spPr>
          <a:xfrm>
            <a:off x="1143000" y="685800"/>
            <a:ext cx="4571640" cy="3428640"/>
          </a:xfrm>
          <a:prstGeom prst="rect">
            <a:avLst/>
          </a:prstGeom>
          <a:ln w="0">
            <a:noFill/>
          </a:ln>
        </p:spPr>
      </p:sp>
      <p:sp>
        <p:nvSpPr>
          <p:cNvPr id="21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0" name="Google Shape;1221;p6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C351564-C8EC-4F14-A63A-DEB54754794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41" name="PlaceHolder 1"/>
          <p:cNvSpPr>
            <a:spLocks noGrp="1"/>
          </p:cNvSpPr>
          <p:nvPr>
            <p:ph type="sldImg"/>
          </p:nvPr>
        </p:nvSpPr>
        <p:spPr>
          <a:xfrm>
            <a:off x="1143000" y="685800"/>
            <a:ext cx="4571640" cy="3428640"/>
          </a:xfrm>
          <a:prstGeom prst="rect">
            <a:avLst/>
          </a:prstGeom>
          <a:ln w="0">
            <a:noFill/>
          </a:ln>
        </p:spPr>
      </p:sp>
      <p:sp>
        <p:nvSpPr>
          <p:cNvPr id="234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3" name="Google Shape;1232;p6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F395F19-9A56-4E3C-8AB3-9203F44061E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44" name="PlaceHolder 1"/>
          <p:cNvSpPr>
            <a:spLocks noGrp="1"/>
          </p:cNvSpPr>
          <p:nvPr>
            <p:ph type="sldImg"/>
          </p:nvPr>
        </p:nvSpPr>
        <p:spPr>
          <a:xfrm>
            <a:off x="1143000" y="685800"/>
            <a:ext cx="4571640" cy="3428640"/>
          </a:xfrm>
          <a:prstGeom prst="rect">
            <a:avLst/>
          </a:prstGeom>
          <a:ln w="0">
            <a:noFill/>
          </a:ln>
        </p:spPr>
      </p:sp>
      <p:sp>
        <p:nvSpPr>
          <p:cNvPr id="234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6" name="Google Shape;1242;p6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252A776-7356-4855-ABF4-AC8D61A139C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47" name="PlaceHolder 1"/>
          <p:cNvSpPr>
            <a:spLocks noGrp="1"/>
          </p:cNvSpPr>
          <p:nvPr>
            <p:ph type="sldImg"/>
          </p:nvPr>
        </p:nvSpPr>
        <p:spPr>
          <a:xfrm>
            <a:off x="1143000" y="685800"/>
            <a:ext cx="4571640" cy="3428640"/>
          </a:xfrm>
          <a:prstGeom prst="rect">
            <a:avLst/>
          </a:prstGeom>
          <a:ln w="0">
            <a:noFill/>
          </a:ln>
        </p:spPr>
      </p:sp>
      <p:sp>
        <p:nvSpPr>
          <p:cNvPr id="234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9" name="Google Shape;1270;p6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BA4F5C4-FD84-4A87-BAE0-0B33A90BB26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50" name="PlaceHolder 1"/>
          <p:cNvSpPr>
            <a:spLocks noGrp="1"/>
          </p:cNvSpPr>
          <p:nvPr>
            <p:ph type="sldImg"/>
          </p:nvPr>
        </p:nvSpPr>
        <p:spPr>
          <a:xfrm>
            <a:off x="1143000" y="685800"/>
            <a:ext cx="4571640" cy="3428640"/>
          </a:xfrm>
          <a:prstGeom prst="rect">
            <a:avLst/>
          </a:prstGeom>
          <a:ln w="0">
            <a:noFill/>
          </a:ln>
        </p:spPr>
      </p:sp>
      <p:sp>
        <p:nvSpPr>
          <p:cNvPr id="235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2" name="Google Shape;1290;p6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D45057C-F07C-401A-9E23-FFBAB7A35DE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53" name="PlaceHolder 1"/>
          <p:cNvSpPr>
            <a:spLocks noGrp="1"/>
          </p:cNvSpPr>
          <p:nvPr>
            <p:ph type="sldImg"/>
          </p:nvPr>
        </p:nvSpPr>
        <p:spPr>
          <a:xfrm>
            <a:off x="1143000" y="685800"/>
            <a:ext cx="4571640" cy="3428640"/>
          </a:xfrm>
          <a:prstGeom prst="rect">
            <a:avLst/>
          </a:prstGeom>
          <a:ln w="0">
            <a:noFill/>
          </a:ln>
        </p:spPr>
      </p:sp>
      <p:sp>
        <p:nvSpPr>
          <p:cNvPr id="235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5" name="Google Shape;1310;p6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B1EEEC5-1406-4387-BA86-2A1697CFF2F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56" name="PlaceHolder 1"/>
          <p:cNvSpPr>
            <a:spLocks noGrp="1"/>
          </p:cNvSpPr>
          <p:nvPr>
            <p:ph type="sldImg"/>
          </p:nvPr>
        </p:nvSpPr>
        <p:spPr>
          <a:xfrm>
            <a:off x="1143000" y="685800"/>
            <a:ext cx="4571640" cy="3428640"/>
          </a:xfrm>
          <a:prstGeom prst="rect">
            <a:avLst/>
          </a:prstGeom>
          <a:ln w="0">
            <a:noFill/>
          </a:ln>
        </p:spPr>
      </p:sp>
      <p:sp>
        <p:nvSpPr>
          <p:cNvPr id="235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8" name="Google Shape;1326;p6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D43EF20-DEEF-4B96-8C0C-35E189059DEF}"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59" name="PlaceHolder 1"/>
          <p:cNvSpPr>
            <a:spLocks noGrp="1"/>
          </p:cNvSpPr>
          <p:nvPr>
            <p:ph type="sldImg"/>
          </p:nvPr>
        </p:nvSpPr>
        <p:spPr>
          <a:xfrm>
            <a:off x="1143000" y="685800"/>
            <a:ext cx="4571640" cy="3428640"/>
          </a:xfrm>
          <a:prstGeom prst="rect">
            <a:avLst/>
          </a:prstGeom>
          <a:ln w="0">
            <a:noFill/>
          </a:ln>
        </p:spPr>
      </p:sp>
      <p:sp>
        <p:nvSpPr>
          <p:cNvPr id="236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Google Shape;324;p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49398DC-9125-4018-A7EA-0630CE29927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85" name="PlaceHolder 1"/>
          <p:cNvSpPr>
            <a:spLocks noGrp="1"/>
          </p:cNvSpPr>
          <p:nvPr>
            <p:ph type="sldImg"/>
          </p:nvPr>
        </p:nvSpPr>
        <p:spPr>
          <a:xfrm>
            <a:off x="1143000" y="685800"/>
            <a:ext cx="4571640" cy="3428640"/>
          </a:xfrm>
          <a:prstGeom prst="rect">
            <a:avLst/>
          </a:prstGeom>
          <a:ln w="0">
            <a:noFill/>
          </a:ln>
        </p:spPr>
      </p:sp>
      <p:sp>
        <p:nvSpPr>
          <p:cNvPr id="21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1" name="Google Shape;1358;p7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F7591AE-A42A-4E8C-9EAE-D17C7F29D5C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62" name="PlaceHolder 1"/>
          <p:cNvSpPr>
            <a:spLocks noGrp="1"/>
          </p:cNvSpPr>
          <p:nvPr>
            <p:ph type="sldImg"/>
          </p:nvPr>
        </p:nvSpPr>
        <p:spPr>
          <a:xfrm>
            <a:off x="1143000" y="685800"/>
            <a:ext cx="4571640" cy="3428640"/>
          </a:xfrm>
          <a:prstGeom prst="rect">
            <a:avLst/>
          </a:prstGeom>
          <a:ln w="0">
            <a:noFill/>
          </a:ln>
        </p:spPr>
      </p:sp>
      <p:sp>
        <p:nvSpPr>
          <p:cNvPr id="236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4" name="Google Shape;1374;p7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411CFDE-E2A5-4628-AC77-B26856DF296E}"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65" name="PlaceHolder 1"/>
          <p:cNvSpPr>
            <a:spLocks noGrp="1"/>
          </p:cNvSpPr>
          <p:nvPr>
            <p:ph type="sldImg"/>
          </p:nvPr>
        </p:nvSpPr>
        <p:spPr>
          <a:xfrm>
            <a:off x="1143000" y="685800"/>
            <a:ext cx="4571640" cy="3428640"/>
          </a:xfrm>
          <a:prstGeom prst="rect">
            <a:avLst/>
          </a:prstGeom>
          <a:ln w="0">
            <a:noFill/>
          </a:ln>
        </p:spPr>
      </p:sp>
      <p:sp>
        <p:nvSpPr>
          <p:cNvPr id="236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7" name="Google Shape;1390;p7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AC0D637-530F-4073-B0AA-DABAAC168C96}"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68" name="PlaceHolder 1"/>
          <p:cNvSpPr>
            <a:spLocks noGrp="1"/>
          </p:cNvSpPr>
          <p:nvPr>
            <p:ph type="sldImg"/>
          </p:nvPr>
        </p:nvSpPr>
        <p:spPr>
          <a:xfrm>
            <a:off x="1143000" y="685800"/>
            <a:ext cx="4571640" cy="3428640"/>
          </a:xfrm>
          <a:prstGeom prst="rect">
            <a:avLst/>
          </a:prstGeom>
          <a:ln w="0">
            <a:noFill/>
          </a:ln>
        </p:spPr>
      </p:sp>
      <p:sp>
        <p:nvSpPr>
          <p:cNvPr id="236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Google Shape;1410;p7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9597F8E-865C-4419-8E02-E58068E1D1E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71" name="PlaceHolder 1"/>
          <p:cNvSpPr>
            <a:spLocks noGrp="1"/>
          </p:cNvSpPr>
          <p:nvPr>
            <p:ph type="sldImg"/>
          </p:nvPr>
        </p:nvSpPr>
        <p:spPr>
          <a:xfrm>
            <a:off x="1143000" y="685800"/>
            <a:ext cx="4571640" cy="3428640"/>
          </a:xfrm>
          <a:prstGeom prst="rect">
            <a:avLst/>
          </a:prstGeom>
          <a:ln w="0">
            <a:noFill/>
          </a:ln>
        </p:spPr>
      </p:sp>
      <p:sp>
        <p:nvSpPr>
          <p:cNvPr id="237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3" name="Google Shape;1431;p7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D9B181F-0217-4100-A789-082A5434A994}"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74" name="PlaceHolder 1"/>
          <p:cNvSpPr>
            <a:spLocks noGrp="1"/>
          </p:cNvSpPr>
          <p:nvPr>
            <p:ph type="sldImg"/>
          </p:nvPr>
        </p:nvSpPr>
        <p:spPr>
          <a:xfrm>
            <a:off x="1143000" y="685800"/>
            <a:ext cx="4571640" cy="3428640"/>
          </a:xfrm>
          <a:prstGeom prst="rect">
            <a:avLst/>
          </a:prstGeom>
          <a:ln w="0">
            <a:noFill/>
          </a:ln>
        </p:spPr>
      </p:sp>
      <p:sp>
        <p:nvSpPr>
          <p:cNvPr id="237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6" name="Google Shape;1447;p7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E2BA522-97C3-434E-9AE7-D5DD1B251D9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77" name="PlaceHolder 1"/>
          <p:cNvSpPr>
            <a:spLocks noGrp="1"/>
          </p:cNvSpPr>
          <p:nvPr>
            <p:ph type="sldImg"/>
          </p:nvPr>
        </p:nvSpPr>
        <p:spPr>
          <a:xfrm>
            <a:off x="1143000" y="685800"/>
            <a:ext cx="4571640" cy="3428640"/>
          </a:xfrm>
          <a:prstGeom prst="rect">
            <a:avLst/>
          </a:prstGeom>
          <a:ln w="0">
            <a:noFill/>
          </a:ln>
        </p:spPr>
      </p:sp>
      <p:sp>
        <p:nvSpPr>
          <p:cNvPr id="237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9" name="Google Shape;1463;p7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7FF9273-E358-4215-A443-6FAFCEBF867B}"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80" name="PlaceHolder 1"/>
          <p:cNvSpPr>
            <a:spLocks noGrp="1"/>
          </p:cNvSpPr>
          <p:nvPr>
            <p:ph type="sldImg"/>
          </p:nvPr>
        </p:nvSpPr>
        <p:spPr>
          <a:xfrm>
            <a:off x="1143000" y="685800"/>
            <a:ext cx="4571640" cy="3428640"/>
          </a:xfrm>
          <a:prstGeom prst="rect">
            <a:avLst/>
          </a:prstGeom>
          <a:ln w="0">
            <a:noFill/>
          </a:ln>
        </p:spPr>
      </p:sp>
      <p:sp>
        <p:nvSpPr>
          <p:cNvPr id="238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2" name="Google Shape;1483;p7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E703C95-BFC1-4419-AB3E-1E3856BC2B1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83" name="PlaceHolder 1"/>
          <p:cNvSpPr>
            <a:spLocks noGrp="1"/>
          </p:cNvSpPr>
          <p:nvPr>
            <p:ph type="sldImg"/>
          </p:nvPr>
        </p:nvSpPr>
        <p:spPr>
          <a:xfrm>
            <a:off x="1143000" y="685800"/>
            <a:ext cx="4571640" cy="3428640"/>
          </a:xfrm>
          <a:prstGeom prst="rect">
            <a:avLst/>
          </a:prstGeom>
          <a:ln w="0">
            <a:noFill/>
          </a:ln>
        </p:spPr>
      </p:sp>
      <p:sp>
        <p:nvSpPr>
          <p:cNvPr id="238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7" name="Google Shape;340;p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EDF751D-5781-47DF-BD39-800F6B6FCEA4}"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88" name="PlaceHolder 1"/>
          <p:cNvSpPr>
            <a:spLocks noGrp="1"/>
          </p:cNvSpPr>
          <p:nvPr>
            <p:ph type="sldImg"/>
          </p:nvPr>
        </p:nvSpPr>
        <p:spPr>
          <a:xfrm>
            <a:off x="1143000" y="685800"/>
            <a:ext cx="4571640" cy="3428640"/>
          </a:xfrm>
          <a:prstGeom prst="rect">
            <a:avLst/>
          </a:prstGeom>
          <a:ln w="0">
            <a:noFill/>
          </a:ln>
        </p:spPr>
      </p:sp>
      <p:sp>
        <p:nvSpPr>
          <p:cNvPr id="21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5" name="Google Shape;1494;p8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20C8148-2313-4C41-B43E-48C662C8A6C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86" name="PlaceHolder 1"/>
          <p:cNvSpPr>
            <a:spLocks noGrp="1"/>
          </p:cNvSpPr>
          <p:nvPr>
            <p:ph type="sldImg"/>
          </p:nvPr>
        </p:nvSpPr>
        <p:spPr>
          <a:xfrm>
            <a:off x="1143000" y="685800"/>
            <a:ext cx="4571640" cy="3428640"/>
          </a:xfrm>
          <a:prstGeom prst="rect">
            <a:avLst/>
          </a:prstGeom>
          <a:ln w="0">
            <a:noFill/>
          </a:ln>
        </p:spPr>
      </p:sp>
      <p:sp>
        <p:nvSpPr>
          <p:cNvPr id="238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8" name="Google Shape;1504;p81: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029DE42-AE13-4636-B437-068BF5098FE4}"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89" name="PlaceHolder 1"/>
          <p:cNvSpPr>
            <a:spLocks noGrp="1"/>
          </p:cNvSpPr>
          <p:nvPr>
            <p:ph type="sldImg"/>
          </p:nvPr>
        </p:nvSpPr>
        <p:spPr>
          <a:xfrm>
            <a:off x="1143000" y="685800"/>
            <a:ext cx="4571640" cy="3428640"/>
          </a:xfrm>
          <a:prstGeom prst="rect">
            <a:avLst/>
          </a:prstGeom>
          <a:ln w="0">
            <a:noFill/>
          </a:ln>
        </p:spPr>
      </p:sp>
      <p:sp>
        <p:nvSpPr>
          <p:cNvPr id="239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1" name="Google Shape;1530;p82: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1D50D26-C113-467B-9955-D3A41EC8693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92" name="PlaceHolder 1"/>
          <p:cNvSpPr>
            <a:spLocks noGrp="1"/>
          </p:cNvSpPr>
          <p:nvPr>
            <p:ph type="sldImg"/>
          </p:nvPr>
        </p:nvSpPr>
        <p:spPr>
          <a:xfrm>
            <a:off x="1143000" y="685800"/>
            <a:ext cx="4571640" cy="3428640"/>
          </a:xfrm>
          <a:prstGeom prst="rect">
            <a:avLst/>
          </a:prstGeom>
          <a:ln w="0">
            <a:noFill/>
          </a:ln>
        </p:spPr>
      </p:sp>
      <p:sp>
        <p:nvSpPr>
          <p:cNvPr id="239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4" name="Google Shape;1550;p8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0D9EE21-F4E6-4FE4-BFAE-C06E76BE4720}"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95" name="PlaceHolder 1"/>
          <p:cNvSpPr>
            <a:spLocks noGrp="1"/>
          </p:cNvSpPr>
          <p:nvPr>
            <p:ph type="sldImg"/>
          </p:nvPr>
        </p:nvSpPr>
        <p:spPr>
          <a:xfrm>
            <a:off x="1143000" y="685800"/>
            <a:ext cx="4571640" cy="3428640"/>
          </a:xfrm>
          <a:prstGeom prst="rect">
            <a:avLst/>
          </a:prstGeom>
          <a:ln w="0">
            <a:noFill/>
          </a:ln>
        </p:spPr>
      </p:sp>
      <p:sp>
        <p:nvSpPr>
          <p:cNvPr id="239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Google Shape;1566;p8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677DF79-5A9F-4001-A37D-AFFD744B694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398" name="PlaceHolder 1"/>
          <p:cNvSpPr>
            <a:spLocks noGrp="1"/>
          </p:cNvSpPr>
          <p:nvPr>
            <p:ph type="sldImg"/>
          </p:nvPr>
        </p:nvSpPr>
        <p:spPr>
          <a:xfrm>
            <a:off x="1143000" y="685800"/>
            <a:ext cx="4571640" cy="3428640"/>
          </a:xfrm>
          <a:prstGeom prst="rect">
            <a:avLst/>
          </a:prstGeom>
          <a:ln w="0">
            <a:noFill/>
          </a:ln>
        </p:spPr>
      </p:sp>
      <p:sp>
        <p:nvSpPr>
          <p:cNvPr id="239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0" name="Google Shape;1586;p8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72DACD0-8EDD-42C1-A412-A98A1A62530E}"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01" name="PlaceHolder 1"/>
          <p:cNvSpPr>
            <a:spLocks noGrp="1"/>
          </p:cNvSpPr>
          <p:nvPr>
            <p:ph type="sldImg"/>
          </p:nvPr>
        </p:nvSpPr>
        <p:spPr>
          <a:xfrm>
            <a:off x="1143000" y="685800"/>
            <a:ext cx="4571640" cy="3428640"/>
          </a:xfrm>
          <a:prstGeom prst="rect">
            <a:avLst/>
          </a:prstGeom>
          <a:ln w="0">
            <a:noFill/>
          </a:ln>
        </p:spPr>
      </p:sp>
      <p:sp>
        <p:nvSpPr>
          <p:cNvPr id="240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3" name="Google Shape;1602;p8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2C68900-394A-4C38-B4FA-749EADD6B46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04" name="PlaceHolder 1"/>
          <p:cNvSpPr>
            <a:spLocks noGrp="1"/>
          </p:cNvSpPr>
          <p:nvPr>
            <p:ph type="sldImg"/>
          </p:nvPr>
        </p:nvSpPr>
        <p:spPr>
          <a:xfrm>
            <a:off x="1143000" y="685800"/>
            <a:ext cx="4571640" cy="3428640"/>
          </a:xfrm>
          <a:prstGeom prst="rect">
            <a:avLst/>
          </a:prstGeom>
          <a:ln w="0">
            <a:noFill/>
          </a:ln>
        </p:spPr>
      </p:sp>
      <p:sp>
        <p:nvSpPr>
          <p:cNvPr id="240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6" name="Google Shape;1618;p8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7D1BE3D-19F6-43CC-84E2-AF7FB6F98FD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07" name="PlaceHolder 1"/>
          <p:cNvSpPr>
            <a:spLocks noGrp="1"/>
          </p:cNvSpPr>
          <p:nvPr>
            <p:ph type="sldImg"/>
          </p:nvPr>
        </p:nvSpPr>
        <p:spPr>
          <a:xfrm>
            <a:off x="1143000" y="685800"/>
            <a:ext cx="4571640" cy="3428640"/>
          </a:xfrm>
          <a:prstGeom prst="rect">
            <a:avLst/>
          </a:prstGeom>
          <a:ln w="0">
            <a:noFill/>
          </a:ln>
        </p:spPr>
      </p:sp>
      <p:sp>
        <p:nvSpPr>
          <p:cNvPr id="240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9" name="Google Shape;1629;p8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27487DA-ABA2-4BC4-AAB2-158F73AC9A3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10" name="PlaceHolder 1"/>
          <p:cNvSpPr>
            <a:spLocks noGrp="1"/>
          </p:cNvSpPr>
          <p:nvPr>
            <p:ph type="sldImg"/>
          </p:nvPr>
        </p:nvSpPr>
        <p:spPr>
          <a:xfrm>
            <a:off x="1143000" y="685800"/>
            <a:ext cx="4571640" cy="3428640"/>
          </a:xfrm>
          <a:prstGeom prst="rect">
            <a:avLst/>
          </a:prstGeom>
          <a:ln w="0">
            <a:noFill/>
          </a:ln>
        </p:spPr>
      </p:sp>
      <p:sp>
        <p:nvSpPr>
          <p:cNvPr id="241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2" name="Google Shape;1639;p8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90A1258-B8D0-42AF-A541-D81315BDECD1}"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13" name="PlaceHolder 1"/>
          <p:cNvSpPr>
            <a:spLocks noGrp="1"/>
          </p:cNvSpPr>
          <p:nvPr>
            <p:ph type="sldImg"/>
          </p:nvPr>
        </p:nvSpPr>
        <p:spPr>
          <a:xfrm>
            <a:off x="1143000" y="685800"/>
            <a:ext cx="4571640" cy="3428640"/>
          </a:xfrm>
          <a:prstGeom prst="rect">
            <a:avLst/>
          </a:prstGeom>
          <a:ln w="0">
            <a:noFill/>
          </a:ln>
        </p:spPr>
      </p:sp>
      <p:sp>
        <p:nvSpPr>
          <p:cNvPr id="24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0" name="Google Shape;373;p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05B9297-F42B-4041-8460-6223D2DCEC5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191" name="PlaceHolder 1"/>
          <p:cNvSpPr>
            <a:spLocks noGrp="1"/>
          </p:cNvSpPr>
          <p:nvPr>
            <p:ph type="sldImg"/>
          </p:nvPr>
        </p:nvSpPr>
        <p:spPr>
          <a:xfrm>
            <a:off x="1143000" y="685800"/>
            <a:ext cx="4571640" cy="3428640"/>
          </a:xfrm>
          <a:prstGeom prst="rect">
            <a:avLst/>
          </a:prstGeom>
          <a:ln w="0">
            <a:noFill/>
          </a:ln>
        </p:spPr>
      </p:sp>
      <p:sp>
        <p:nvSpPr>
          <p:cNvPr id="21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5" name="Google Shape;1655;p90: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C8E192E-976D-4910-995C-FF549DAA7DC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16" name="PlaceHolder 1"/>
          <p:cNvSpPr>
            <a:spLocks noGrp="1"/>
          </p:cNvSpPr>
          <p:nvPr>
            <p:ph type="sldImg"/>
          </p:nvPr>
        </p:nvSpPr>
        <p:spPr>
          <a:xfrm>
            <a:off x="1143000" y="685800"/>
            <a:ext cx="4571640" cy="3428640"/>
          </a:xfrm>
          <a:prstGeom prst="rect">
            <a:avLst/>
          </a:prstGeom>
          <a:ln w="0">
            <a:noFill/>
          </a:ln>
        </p:spPr>
      </p:sp>
      <p:sp>
        <p:nvSpPr>
          <p:cNvPr id="241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8" name="Google Shape;1692;p93: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DC2507C-DFC3-48A7-8592-9CA6EE9F5227}"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19" name="PlaceHolder 1"/>
          <p:cNvSpPr>
            <a:spLocks noGrp="1"/>
          </p:cNvSpPr>
          <p:nvPr>
            <p:ph type="sldImg"/>
          </p:nvPr>
        </p:nvSpPr>
        <p:spPr>
          <a:xfrm>
            <a:off x="1143000" y="685800"/>
            <a:ext cx="4571640" cy="3428640"/>
          </a:xfrm>
          <a:prstGeom prst="rect">
            <a:avLst/>
          </a:prstGeom>
          <a:ln w="0">
            <a:noFill/>
          </a:ln>
        </p:spPr>
      </p:sp>
      <p:sp>
        <p:nvSpPr>
          <p:cNvPr id="242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1" name="Google Shape;1706;p94: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42B1093-BD75-41F7-91F2-1022C0629662}"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22" name="PlaceHolder 1"/>
          <p:cNvSpPr>
            <a:spLocks noGrp="1"/>
          </p:cNvSpPr>
          <p:nvPr>
            <p:ph type="sldImg"/>
          </p:nvPr>
        </p:nvSpPr>
        <p:spPr>
          <a:xfrm>
            <a:off x="1143000" y="685800"/>
            <a:ext cx="4571640" cy="3428640"/>
          </a:xfrm>
          <a:prstGeom prst="rect">
            <a:avLst/>
          </a:prstGeom>
          <a:ln w="0">
            <a:noFill/>
          </a:ln>
        </p:spPr>
      </p:sp>
      <p:sp>
        <p:nvSpPr>
          <p:cNvPr id="24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4" name="Google Shape;1718;p95: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361EAE1-6CB5-4071-B8D9-7A07CE58BEA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25" name="PlaceHolder 1"/>
          <p:cNvSpPr>
            <a:spLocks noGrp="1"/>
          </p:cNvSpPr>
          <p:nvPr>
            <p:ph type="sldImg"/>
          </p:nvPr>
        </p:nvSpPr>
        <p:spPr>
          <a:xfrm>
            <a:off x="1143000" y="685800"/>
            <a:ext cx="4571640" cy="3428640"/>
          </a:xfrm>
          <a:prstGeom prst="rect">
            <a:avLst/>
          </a:prstGeom>
          <a:ln w="0">
            <a:noFill/>
          </a:ln>
        </p:spPr>
      </p:sp>
      <p:sp>
        <p:nvSpPr>
          <p:cNvPr id="242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7" name="Google Shape;1734;p96: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0FA565B-AE7C-4CFD-AAD6-3AF5173D42C5}"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28" name="PlaceHolder 1"/>
          <p:cNvSpPr>
            <a:spLocks noGrp="1"/>
          </p:cNvSpPr>
          <p:nvPr>
            <p:ph type="sldImg"/>
          </p:nvPr>
        </p:nvSpPr>
        <p:spPr>
          <a:xfrm>
            <a:off x="1143000" y="685800"/>
            <a:ext cx="4571640" cy="3428640"/>
          </a:xfrm>
          <a:prstGeom prst="rect">
            <a:avLst/>
          </a:prstGeom>
          <a:ln w="0">
            <a:noFill/>
          </a:ln>
        </p:spPr>
      </p:sp>
      <p:sp>
        <p:nvSpPr>
          <p:cNvPr id="24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0" name="Google Shape;1754;p97: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E558BE3-51DB-4057-8712-6F8D48BC8FFC}"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31" name="PlaceHolder 1"/>
          <p:cNvSpPr>
            <a:spLocks noGrp="1"/>
          </p:cNvSpPr>
          <p:nvPr>
            <p:ph type="sldImg"/>
          </p:nvPr>
        </p:nvSpPr>
        <p:spPr>
          <a:xfrm>
            <a:off x="1143000" y="685800"/>
            <a:ext cx="4571640" cy="3428640"/>
          </a:xfrm>
          <a:prstGeom prst="rect">
            <a:avLst/>
          </a:prstGeom>
          <a:ln w="0">
            <a:noFill/>
          </a:ln>
        </p:spPr>
      </p:sp>
      <p:sp>
        <p:nvSpPr>
          <p:cNvPr id="243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3" name="Google Shape;1765;p98: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98382CE-6075-4C62-9CE0-91F658484DDA}"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34" name="PlaceHolder 1"/>
          <p:cNvSpPr>
            <a:spLocks noGrp="1"/>
          </p:cNvSpPr>
          <p:nvPr>
            <p:ph type="sldImg"/>
          </p:nvPr>
        </p:nvSpPr>
        <p:spPr>
          <a:xfrm>
            <a:off x="1143000" y="685800"/>
            <a:ext cx="4571640" cy="3428640"/>
          </a:xfrm>
          <a:prstGeom prst="rect">
            <a:avLst/>
          </a:prstGeom>
          <a:ln w="0">
            <a:noFill/>
          </a:ln>
        </p:spPr>
      </p:sp>
      <p:sp>
        <p:nvSpPr>
          <p:cNvPr id="24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6" name="Google Shape;1781;p99:notes"/>
          <p:cNvSpPr/>
          <p:nvPr/>
        </p:nvSpPr>
        <p:spPr>
          <a:xfrm>
            <a:off x="3884760" y="8685360"/>
            <a:ext cx="297144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BDC5862-B885-4539-BFD0-4041ED5D3DBD}" type="slidenum">
              <a:rPr b="0" lang="en-US" sz="1200" strike="noStrike" u="none">
                <a:solidFill>
                  <a:srgbClr val="000000"/>
                </a:solidFill>
                <a:effectLst/>
                <a:uFillTx/>
                <a:latin typeface="Times New Roman"/>
                <a:ea typeface="Times New Roman"/>
              </a:rPr>
              <a:t>&lt;number&gt;</a:t>
            </a:fld>
            <a:endParaRPr b="0" lang="en-US" sz="1200" strike="noStrike" u="none">
              <a:solidFill>
                <a:srgbClr val="000000"/>
              </a:solidFill>
              <a:effectLst/>
              <a:uFillTx/>
              <a:latin typeface="Arial"/>
            </a:endParaRPr>
          </a:p>
        </p:txBody>
      </p:sp>
      <p:sp>
        <p:nvSpPr>
          <p:cNvPr id="2437" name="PlaceHolder 1"/>
          <p:cNvSpPr>
            <a:spLocks noGrp="1"/>
          </p:cNvSpPr>
          <p:nvPr>
            <p:ph type="sldImg"/>
          </p:nvPr>
        </p:nvSpPr>
        <p:spPr>
          <a:xfrm>
            <a:off x="1143000" y="685800"/>
            <a:ext cx="4571640" cy="3428640"/>
          </a:xfrm>
          <a:prstGeom prst="rect">
            <a:avLst/>
          </a:prstGeom>
          <a:ln w="0">
            <a:noFill/>
          </a:ln>
        </p:spPr>
      </p:sp>
      <p:sp>
        <p:nvSpPr>
          <p:cNvPr id="243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 name="PlaceHolder 2"/>
          <p:cNvSpPr>
            <a:spLocks noGrp="1"/>
          </p:cNvSpPr>
          <p:nvPr>
            <p:ph type="sldNum" idx="2"/>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7CADA36E-9A3E-4600-B768-F22BCB96239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
        <p:nvSpPr>
          <p:cNvPr id="2" name="PlaceHolder 3"/>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3" name="PlaceHolder 4"/>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30360" y="457200"/>
            <a:ext cx="2949120" cy="1599840"/>
          </a:xfrm>
          <a:prstGeom prst="rect">
            <a:avLst/>
          </a:prstGeom>
          <a:noFill/>
          <a:ln w="0">
            <a:noFill/>
          </a:ln>
        </p:spPr>
        <p:txBody>
          <a:bodyPr lIns="91440" rIns="91440" tIns="45720" bIns="45720" anchor="b">
            <a:noAutofit/>
          </a:bodyPr>
          <a:p>
            <a:pPr indent="0">
              <a:buNone/>
            </a:pPr>
            <a:r>
              <a:rPr b="0" lang="en-US" sz="3200" strike="noStrike" u="none">
                <a:solidFill>
                  <a:srgbClr val="000000"/>
                </a:solidFill>
                <a:effectLst/>
                <a:uFillTx/>
                <a:latin typeface="Arial"/>
              </a:rPr>
              <a:t>Click to edit the title text format</a:t>
            </a:r>
            <a:endParaRPr b="0" lang="en-US" sz="3200" strike="noStrike" u="none">
              <a:solidFill>
                <a:srgbClr val="000000"/>
              </a:solidFill>
              <a:effectLst/>
              <a:uFillTx/>
              <a:latin typeface="Arial"/>
            </a:endParaRPr>
          </a:p>
        </p:txBody>
      </p:sp>
      <p:sp>
        <p:nvSpPr>
          <p:cNvPr id="39" name="PlaceHolder 2"/>
          <p:cNvSpPr>
            <a:spLocks noGrp="1"/>
          </p:cNvSpPr>
          <p:nvPr>
            <p:ph type="body"/>
          </p:nvPr>
        </p:nvSpPr>
        <p:spPr>
          <a:xfrm>
            <a:off x="3887640" y="987480"/>
            <a:ext cx="4628880" cy="4873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0" name="PlaceHolder 3"/>
          <p:cNvSpPr>
            <a:spLocks noGrp="1"/>
          </p:cNvSpPr>
          <p:nvPr>
            <p:ph type="body"/>
          </p:nvPr>
        </p:nvSpPr>
        <p:spPr>
          <a:xfrm>
            <a:off x="630360" y="2057400"/>
            <a:ext cx="2949120" cy="3811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1600" strike="noStrike" u="none">
                <a:solidFill>
                  <a:srgbClr val="000000"/>
                </a:solidFill>
                <a:effectLst/>
                <a:uFillTx/>
                <a:latin typeface="Arial"/>
              </a:rPr>
              <a:t>Click to edit the outline text format</a:t>
            </a:r>
            <a:endParaRPr b="0" lang="en-US" sz="16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600" strike="noStrike" u="none">
                <a:solidFill>
                  <a:srgbClr val="000000"/>
                </a:solidFill>
                <a:effectLst/>
                <a:uFillTx/>
                <a:latin typeface="Arial"/>
              </a:rPr>
              <a:t>Second Outline Level</a:t>
            </a:r>
            <a:endParaRPr b="0" lang="en-US" sz="16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600" strike="noStrike" u="none">
                <a:solidFill>
                  <a:srgbClr val="000000"/>
                </a:solidFill>
                <a:effectLst/>
                <a:uFillTx/>
                <a:latin typeface="Arial"/>
              </a:rPr>
              <a:t>Third Outline Level</a:t>
            </a:r>
            <a:endParaRPr b="0" lang="en-US" sz="16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600" strike="noStrike" u="none">
                <a:solidFill>
                  <a:srgbClr val="000000"/>
                </a:solidFill>
                <a:effectLst/>
                <a:uFillTx/>
                <a:latin typeface="Arial"/>
              </a:rPr>
              <a:t>Fourth Outline Level</a:t>
            </a:r>
            <a:endParaRPr b="0" lang="en-US" sz="16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Fifth Outline Level</a:t>
            </a:r>
            <a:endParaRPr b="0" lang="en-US" sz="16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Sixth Outline Level</a:t>
            </a:r>
            <a:endParaRPr b="0" lang="en-US" sz="16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Seventh Outline Level</a:t>
            </a:r>
            <a:endParaRPr b="0" lang="en-US" sz="1600" strike="noStrike" u="none">
              <a:solidFill>
                <a:srgbClr val="000000"/>
              </a:solidFill>
              <a:effectLst/>
              <a:uFillTx/>
              <a:latin typeface="Arial"/>
            </a:endParaRPr>
          </a:p>
        </p:txBody>
      </p:sp>
      <p:sp>
        <p:nvSpPr>
          <p:cNvPr id="41" name="PlaceHolder 4"/>
          <p:cNvSpPr>
            <a:spLocks noGrp="1"/>
          </p:cNvSpPr>
          <p:nvPr>
            <p:ph type="ftr" idx="19"/>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2" name="PlaceHolder 5"/>
          <p:cNvSpPr>
            <a:spLocks noGrp="1"/>
          </p:cNvSpPr>
          <p:nvPr>
            <p:ph type="sldNum" idx="20"/>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3E2B7E39-FC5C-4A14-9605-68562CBD57B3}"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4" name="PlaceHolder 2"/>
          <p:cNvSpPr>
            <a:spLocks noGrp="1"/>
          </p:cNvSpPr>
          <p:nvPr>
            <p:ph type="ftr" idx="21"/>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3"/>
          <p:cNvSpPr>
            <a:spLocks noGrp="1"/>
          </p:cNvSpPr>
          <p:nvPr>
            <p:ph type="sldNum" idx="22"/>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F01273CF-0314-4AF1-B178-F78A9E4BFFB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chemeClr val="lt1"/>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6303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7" name="PlaceHolder 2"/>
          <p:cNvSpPr>
            <a:spLocks noGrp="1"/>
          </p:cNvSpPr>
          <p:nvPr>
            <p:ph type="body"/>
          </p:nvPr>
        </p:nvSpPr>
        <p:spPr>
          <a:xfrm>
            <a:off x="630360" y="1681200"/>
            <a:ext cx="3868200" cy="823680"/>
          </a:xfrm>
          <a:prstGeom prst="rect">
            <a:avLst/>
          </a:prstGeom>
          <a:noFill/>
          <a:ln w="0">
            <a:noFill/>
          </a:ln>
        </p:spPr>
        <p:txBody>
          <a:bodyPr lIns="91440" rIns="91440" tIns="45720" bIns="45720" anchor="b">
            <a:no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48" name="PlaceHolder 3"/>
          <p:cNvSpPr>
            <a:spLocks noGrp="1"/>
          </p:cNvSpPr>
          <p:nvPr>
            <p:ph type="body"/>
          </p:nvPr>
        </p:nvSpPr>
        <p:spPr>
          <a:xfrm>
            <a:off x="630360" y="2505240"/>
            <a:ext cx="3868200" cy="3684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9" name="PlaceHolder 4"/>
          <p:cNvSpPr>
            <a:spLocks noGrp="1"/>
          </p:cNvSpPr>
          <p:nvPr>
            <p:ph type="body"/>
          </p:nvPr>
        </p:nvSpPr>
        <p:spPr>
          <a:xfrm>
            <a:off x="4629240" y="1681200"/>
            <a:ext cx="3887280" cy="823680"/>
          </a:xfrm>
          <a:prstGeom prst="rect">
            <a:avLst/>
          </a:prstGeom>
          <a:noFill/>
          <a:ln w="0">
            <a:noFill/>
          </a:ln>
        </p:spPr>
        <p:txBody>
          <a:bodyPr lIns="91440" rIns="91440" tIns="45720" bIns="45720" anchor="b">
            <a:no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50" name="PlaceHolder 5"/>
          <p:cNvSpPr>
            <a:spLocks noGrp="1"/>
          </p:cNvSpPr>
          <p:nvPr>
            <p:ph type="body"/>
          </p:nvPr>
        </p:nvSpPr>
        <p:spPr>
          <a:xfrm>
            <a:off x="4629240" y="2505240"/>
            <a:ext cx="3887280" cy="3684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51" name="PlaceHolder 6"/>
          <p:cNvSpPr>
            <a:spLocks noGrp="1"/>
          </p:cNvSpPr>
          <p:nvPr>
            <p:ph type="ftr" idx="23"/>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7"/>
          <p:cNvSpPr>
            <a:spLocks noGrp="1"/>
          </p:cNvSpPr>
          <p:nvPr>
            <p:ph type="sldNum" idx="24"/>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E54D5A96-644A-4648-90E1-CC714B6F6403}"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10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effectLst/>
              <a:uFillTx/>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BB80E400-501C-44E0-BC71-E482BE81E266}"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chemeClr val="lt1"/>
        </a:solidFill>
      </p:bgPr>
    </p:bg>
    <p:spTree>
      <p:nvGrpSpPr>
        <p:cNvPr id="1" name=""/>
        <p:cNvGrpSpPr/>
        <p:nvPr/>
      </p:nvGrpSpPr>
      <p:grpSpPr>
        <a:xfrm>
          <a:off x="0" y="0"/>
          <a:ext cx="0" cy="0"/>
          <a:chOff x="0" y="0"/>
          <a:chExt cx="0" cy="0"/>
        </a:xfrm>
      </p:grpSpPr>
      <p:sp>
        <p:nvSpPr>
          <p:cNvPr id="106"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7"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8"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109" name="Google Shape;84;p137"/>
          <p:cNvGrpSpPr/>
          <p:nvPr/>
        </p:nvGrpSpPr>
        <p:grpSpPr>
          <a:xfrm>
            <a:off x="7920" y="5540400"/>
            <a:ext cx="1784160" cy="1245960"/>
            <a:chOff x="7920" y="5540400"/>
            <a:chExt cx="1784160" cy="1245960"/>
          </a:xfrm>
        </p:grpSpPr>
        <p:sp>
          <p:nvSpPr>
            <p:cNvPr id="110"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1"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2"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3"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4"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5"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6"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7"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8"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119" name="Google Shape;94;p137"/>
            <p:cNvGrpSpPr/>
            <p:nvPr/>
          </p:nvGrpSpPr>
          <p:grpSpPr>
            <a:xfrm>
              <a:off x="7920" y="5540400"/>
              <a:ext cx="1784160" cy="1237680"/>
              <a:chOff x="7920" y="5540400"/>
              <a:chExt cx="1784160" cy="1237680"/>
            </a:xfrm>
          </p:grpSpPr>
          <p:grpSp>
            <p:nvGrpSpPr>
              <p:cNvPr id="120" name="Google Shape;95;p137"/>
              <p:cNvGrpSpPr/>
              <p:nvPr/>
            </p:nvGrpSpPr>
            <p:grpSpPr>
              <a:xfrm>
                <a:off x="792000" y="5654520"/>
                <a:ext cx="869760" cy="1123560"/>
                <a:chOff x="792000" y="5654520"/>
                <a:chExt cx="869760" cy="1123560"/>
              </a:xfrm>
            </p:grpSpPr>
            <p:sp>
              <p:nvSpPr>
                <p:cNvPr id="121"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2"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3"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124"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5"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6"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127" name="Google Shape;102;p137"/>
              <p:cNvGrpSpPr/>
              <p:nvPr/>
            </p:nvGrpSpPr>
            <p:grpSpPr>
              <a:xfrm>
                <a:off x="7920" y="5540400"/>
                <a:ext cx="1784160" cy="1075680"/>
                <a:chOff x="7920" y="5540400"/>
                <a:chExt cx="1784160" cy="1075680"/>
              </a:xfrm>
            </p:grpSpPr>
            <p:sp>
              <p:nvSpPr>
                <p:cNvPr id="128"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9"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0"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1"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2"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3"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4"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5"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136" name="Google Shape;111;p137"/>
          <p:cNvGrpSpPr/>
          <p:nvPr/>
        </p:nvGrpSpPr>
        <p:grpSpPr>
          <a:xfrm>
            <a:off x="8679960" y="2116080"/>
            <a:ext cx="385560" cy="4308120"/>
            <a:chOff x="8679960" y="2116080"/>
            <a:chExt cx="385560" cy="4308120"/>
          </a:xfrm>
        </p:grpSpPr>
        <p:sp>
          <p:nvSpPr>
            <p:cNvPr id="137"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8"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139" name="Google Shape;114;p137"/>
          <p:cNvGrpSpPr/>
          <p:nvPr/>
        </p:nvGrpSpPr>
        <p:grpSpPr>
          <a:xfrm>
            <a:off x="7171200" y="-85680"/>
            <a:ext cx="2427840" cy="2244600"/>
            <a:chOff x="7171200" y="-85680"/>
            <a:chExt cx="2427840" cy="2244600"/>
          </a:xfrm>
        </p:grpSpPr>
        <p:grpSp>
          <p:nvGrpSpPr>
            <p:cNvPr id="140" name="Google Shape;115;p137"/>
            <p:cNvGrpSpPr/>
            <p:nvPr/>
          </p:nvGrpSpPr>
          <p:grpSpPr>
            <a:xfrm>
              <a:off x="7171200" y="-85680"/>
              <a:ext cx="2427840" cy="2244600"/>
              <a:chOff x="7171200" y="-85680"/>
              <a:chExt cx="2427840" cy="2244600"/>
            </a:xfrm>
          </p:grpSpPr>
          <p:sp>
            <p:nvSpPr>
              <p:cNvPr id="141"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142" name="Google Shape;117;p137"/>
              <p:cNvGrpSpPr/>
              <p:nvPr/>
            </p:nvGrpSpPr>
            <p:grpSpPr>
              <a:xfrm>
                <a:off x="7171200" y="-85680"/>
                <a:ext cx="2427840" cy="2244600"/>
                <a:chOff x="7171200" y="-85680"/>
                <a:chExt cx="2427840" cy="2244600"/>
              </a:xfrm>
            </p:grpSpPr>
            <p:sp>
              <p:nvSpPr>
                <p:cNvPr id="143"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4"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5"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6"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7"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8"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9"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0"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151" name="Google Shape;126;p137"/>
            <p:cNvCxnSpPr/>
            <p:nvPr/>
          </p:nvCxnSpPr>
          <p:spPr>
            <a:xfrm>
              <a:off x="7731000" y="133200"/>
              <a:ext cx="67320" cy="152640"/>
            </a:xfrm>
            <a:prstGeom prst="straightConnector1">
              <a:avLst/>
            </a:prstGeom>
            <a:ln w="38100">
              <a:solidFill>
                <a:srgbClr val="000000"/>
              </a:solidFill>
              <a:miter/>
            </a:ln>
          </p:spPr>
        </p:cxnSp>
      </p:grpSp>
      <p:sp>
        <p:nvSpPr>
          <p:cNvPr id="152" name="PlaceHolder 1"/>
          <p:cNvSpPr>
            <a:spLocks noGrp="1"/>
          </p:cNvSpPr>
          <p:nvPr>
            <p:ph type="title"/>
          </p:nvPr>
        </p:nvSpPr>
        <p:spPr>
          <a:xfrm>
            <a:off x="623880" y="1709640"/>
            <a:ext cx="7886520" cy="2852280"/>
          </a:xfrm>
          <a:prstGeom prst="rect">
            <a:avLst/>
          </a:prstGeom>
          <a:noFill/>
          <a:ln w="0">
            <a:noFill/>
          </a:ln>
        </p:spPr>
        <p:txBody>
          <a:bodyPr lIns="91440" rIns="91440" tIns="45720" bIns="45720" anchor="b">
            <a:noAutofit/>
          </a:bodyPr>
          <a:p>
            <a:pPr indent="0">
              <a:buNone/>
            </a:pPr>
            <a:r>
              <a:rPr b="0" lang="en-US" sz="6000" strike="noStrike" u="none">
                <a:solidFill>
                  <a:srgbClr val="000000"/>
                </a:solidFill>
                <a:effectLst/>
                <a:uFillTx/>
                <a:latin typeface="Arial"/>
              </a:rPr>
              <a:t>Click to edit the title text format</a:t>
            </a:r>
            <a:endParaRPr b="0" lang="en-US" sz="6000" strike="noStrike" u="none">
              <a:solidFill>
                <a:srgbClr val="000000"/>
              </a:solidFill>
              <a:effectLst/>
              <a:uFillTx/>
              <a:latin typeface="Arial"/>
            </a:endParaRPr>
          </a:p>
        </p:txBody>
      </p:sp>
      <p:sp>
        <p:nvSpPr>
          <p:cNvPr id="153" name="PlaceHolder 2"/>
          <p:cNvSpPr>
            <a:spLocks noGrp="1"/>
          </p:cNvSpPr>
          <p:nvPr>
            <p:ph type="body"/>
          </p:nvPr>
        </p:nvSpPr>
        <p:spPr>
          <a:xfrm>
            <a:off x="623880" y="4589640"/>
            <a:ext cx="7886520" cy="14997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154" name="PlaceHolder 3"/>
          <p:cNvSpPr>
            <a:spLocks noGrp="1"/>
          </p:cNvSpPr>
          <p:nvPr>
            <p:ph type="dt" idx="28"/>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55" name="PlaceHolder 4"/>
          <p:cNvSpPr>
            <a:spLocks noGrp="1"/>
          </p:cNvSpPr>
          <p:nvPr>
            <p:ph type="ftr" idx="29"/>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56" name="PlaceHolder 5"/>
          <p:cNvSpPr>
            <a:spLocks noGrp="1"/>
          </p:cNvSpPr>
          <p:nvPr>
            <p:ph type="sldNum" idx="30"/>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33DA6076-1E1F-40DD-BB36-EE7FC3C23A75}"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chemeClr val="lt1"/>
        </a:solidFill>
      </p:bgPr>
    </p:bg>
    <p:spTree>
      <p:nvGrpSpPr>
        <p:cNvPr id="1" name=""/>
        <p:cNvGrpSpPr/>
        <p:nvPr/>
      </p:nvGrpSpPr>
      <p:grpSpPr>
        <a:xfrm>
          <a:off x="0" y="0"/>
          <a:ext cx="0" cy="0"/>
          <a:chOff x="0" y="0"/>
          <a:chExt cx="0" cy="0"/>
        </a:xfrm>
      </p:grpSpPr>
      <p:sp>
        <p:nvSpPr>
          <p:cNvPr id="157"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8"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9"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160" name="Google Shape;84;p137"/>
          <p:cNvGrpSpPr/>
          <p:nvPr/>
        </p:nvGrpSpPr>
        <p:grpSpPr>
          <a:xfrm>
            <a:off x="7920" y="5540400"/>
            <a:ext cx="1784160" cy="1245960"/>
            <a:chOff x="7920" y="5540400"/>
            <a:chExt cx="1784160" cy="1245960"/>
          </a:xfrm>
        </p:grpSpPr>
        <p:sp>
          <p:nvSpPr>
            <p:cNvPr id="161"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2"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3"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4"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5"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6"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7"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8"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9"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170" name="Google Shape;94;p137"/>
            <p:cNvGrpSpPr/>
            <p:nvPr/>
          </p:nvGrpSpPr>
          <p:grpSpPr>
            <a:xfrm>
              <a:off x="7920" y="5540400"/>
              <a:ext cx="1784160" cy="1237680"/>
              <a:chOff x="7920" y="5540400"/>
              <a:chExt cx="1784160" cy="1237680"/>
            </a:xfrm>
          </p:grpSpPr>
          <p:grpSp>
            <p:nvGrpSpPr>
              <p:cNvPr id="171" name="Google Shape;95;p137"/>
              <p:cNvGrpSpPr/>
              <p:nvPr/>
            </p:nvGrpSpPr>
            <p:grpSpPr>
              <a:xfrm>
                <a:off x="792000" y="5654520"/>
                <a:ext cx="869760" cy="1123560"/>
                <a:chOff x="792000" y="5654520"/>
                <a:chExt cx="869760" cy="1123560"/>
              </a:xfrm>
            </p:grpSpPr>
            <p:sp>
              <p:nvSpPr>
                <p:cNvPr id="172"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3"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4"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175"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6"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7"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178" name="Google Shape;102;p137"/>
              <p:cNvGrpSpPr/>
              <p:nvPr/>
            </p:nvGrpSpPr>
            <p:grpSpPr>
              <a:xfrm>
                <a:off x="7920" y="5540400"/>
                <a:ext cx="1784160" cy="1075680"/>
                <a:chOff x="7920" y="5540400"/>
                <a:chExt cx="1784160" cy="1075680"/>
              </a:xfrm>
            </p:grpSpPr>
            <p:sp>
              <p:nvSpPr>
                <p:cNvPr id="179"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0"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1"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2"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3"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4"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5"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6"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187" name="Google Shape;111;p137"/>
          <p:cNvGrpSpPr/>
          <p:nvPr/>
        </p:nvGrpSpPr>
        <p:grpSpPr>
          <a:xfrm>
            <a:off x="8679960" y="2116080"/>
            <a:ext cx="385560" cy="4308120"/>
            <a:chOff x="8679960" y="2116080"/>
            <a:chExt cx="385560" cy="4308120"/>
          </a:xfrm>
        </p:grpSpPr>
        <p:sp>
          <p:nvSpPr>
            <p:cNvPr id="188"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9"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190" name="Google Shape;114;p137"/>
          <p:cNvGrpSpPr/>
          <p:nvPr/>
        </p:nvGrpSpPr>
        <p:grpSpPr>
          <a:xfrm>
            <a:off x="7171200" y="-85680"/>
            <a:ext cx="2427840" cy="2244600"/>
            <a:chOff x="7171200" y="-85680"/>
            <a:chExt cx="2427840" cy="2244600"/>
          </a:xfrm>
        </p:grpSpPr>
        <p:grpSp>
          <p:nvGrpSpPr>
            <p:cNvPr id="191" name="Google Shape;115;p137"/>
            <p:cNvGrpSpPr/>
            <p:nvPr/>
          </p:nvGrpSpPr>
          <p:grpSpPr>
            <a:xfrm>
              <a:off x="7171200" y="-85680"/>
              <a:ext cx="2427840" cy="2244600"/>
              <a:chOff x="7171200" y="-85680"/>
              <a:chExt cx="2427840" cy="2244600"/>
            </a:xfrm>
          </p:grpSpPr>
          <p:sp>
            <p:nvSpPr>
              <p:cNvPr id="192"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193" name="Google Shape;117;p137"/>
              <p:cNvGrpSpPr/>
              <p:nvPr/>
            </p:nvGrpSpPr>
            <p:grpSpPr>
              <a:xfrm>
                <a:off x="7171200" y="-85680"/>
                <a:ext cx="2427840" cy="2244600"/>
                <a:chOff x="7171200" y="-85680"/>
                <a:chExt cx="2427840" cy="2244600"/>
              </a:xfrm>
            </p:grpSpPr>
            <p:sp>
              <p:nvSpPr>
                <p:cNvPr id="194"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5"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6"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7"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8"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9"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00"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01"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202" name="Google Shape;126;p137"/>
            <p:cNvCxnSpPr/>
            <p:nvPr/>
          </p:nvCxnSpPr>
          <p:spPr>
            <a:xfrm>
              <a:off x="7731000" y="133200"/>
              <a:ext cx="67320" cy="152640"/>
            </a:xfrm>
            <a:prstGeom prst="straightConnector1">
              <a:avLst/>
            </a:prstGeom>
            <a:ln w="38100">
              <a:solidFill>
                <a:srgbClr val="000000"/>
              </a:solidFill>
              <a:miter/>
            </a:ln>
          </p:spPr>
        </p:cxnSp>
      </p:grpSp>
      <p:sp>
        <p:nvSpPr>
          <p:cNvPr id="203" name="PlaceHolder 1"/>
          <p:cNvSpPr>
            <a:spLocks noGrp="1"/>
          </p:cNvSpPr>
          <p:nvPr>
            <p:ph type="title"/>
          </p:nvPr>
        </p:nvSpPr>
        <p:spPr>
          <a:xfrm rot="5400000">
            <a:off x="4752720" y="1857240"/>
            <a:ext cx="5333760" cy="192384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04" name="PlaceHolder 2"/>
          <p:cNvSpPr>
            <a:spLocks noGrp="1"/>
          </p:cNvSpPr>
          <p:nvPr>
            <p:ph type="body"/>
          </p:nvPr>
        </p:nvSpPr>
        <p:spPr>
          <a:xfrm rot="5400000">
            <a:off x="828720" y="9360"/>
            <a:ext cx="5333760" cy="5619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205" name="PlaceHolder 3"/>
          <p:cNvSpPr>
            <a:spLocks noGrp="1"/>
          </p:cNvSpPr>
          <p:nvPr>
            <p:ph type="dt" idx="31"/>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06" name="PlaceHolder 4"/>
          <p:cNvSpPr>
            <a:spLocks noGrp="1"/>
          </p:cNvSpPr>
          <p:nvPr>
            <p:ph type="ftr" idx="32"/>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7" name="PlaceHolder 5"/>
          <p:cNvSpPr>
            <a:spLocks noGrp="1"/>
          </p:cNvSpPr>
          <p:nvPr>
            <p:ph type="sldNum" idx="33"/>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6D1D7D98-5ACF-439C-AF0D-205AC4CFEF31}"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3">
    <p:bg>
      <p:bgPr>
        <a:solidFill>
          <a:schemeClr val="lt1"/>
        </a:solidFill>
      </p:bgPr>
    </p:bg>
    <p:spTree>
      <p:nvGrpSpPr>
        <p:cNvPr id="1" name=""/>
        <p:cNvGrpSpPr/>
        <p:nvPr/>
      </p:nvGrpSpPr>
      <p:grpSpPr>
        <a:xfrm>
          <a:off x="0" y="0"/>
          <a:ext cx="0" cy="0"/>
          <a:chOff x="0" y="0"/>
          <a:chExt cx="0" cy="0"/>
        </a:xfrm>
      </p:grpSpPr>
      <p:sp>
        <p:nvSpPr>
          <p:cNvPr id="208"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9"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10"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211" name="Google Shape;84;p137"/>
          <p:cNvGrpSpPr/>
          <p:nvPr/>
        </p:nvGrpSpPr>
        <p:grpSpPr>
          <a:xfrm>
            <a:off x="7920" y="5540400"/>
            <a:ext cx="1784160" cy="1245960"/>
            <a:chOff x="7920" y="5540400"/>
            <a:chExt cx="1784160" cy="1245960"/>
          </a:xfrm>
        </p:grpSpPr>
        <p:sp>
          <p:nvSpPr>
            <p:cNvPr id="212"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3"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4"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15"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6"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17"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18"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9"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20"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221" name="Google Shape;94;p137"/>
            <p:cNvGrpSpPr/>
            <p:nvPr/>
          </p:nvGrpSpPr>
          <p:grpSpPr>
            <a:xfrm>
              <a:off x="7920" y="5540400"/>
              <a:ext cx="1784160" cy="1237680"/>
              <a:chOff x="7920" y="5540400"/>
              <a:chExt cx="1784160" cy="1237680"/>
            </a:xfrm>
          </p:grpSpPr>
          <p:grpSp>
            <p:nvGrpSpPr>
              <p:cNvPr id="222" name="Google Shape;95;p137"/>
              <p:cNvGrpSpPr/>
              <p:nvPr/>
            </p:nvGrpSpPr>
            <p:grpSpPr>
              <a:xfrm>
                <a:off x="792000" y="5654520"/>
                <a:ext cx="869760" cy="1123560"/>
                <a:chOff x="792000" y="5654520"/>
                <a:chExt cx="869760" cy="1123560"/>
              </a:xfrm>
            </p:grpSpPr>
            <p:sp>
              <p:nvSpPr>
                <p:cNvPr id="223"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24"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25"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226"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27"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28"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229" name="Google Shape;102;p137"/>
              <p:cNvGrpSpPr/>
              <p:nvPr/>
            </p:nvGrpSpPr>
            <p:grpSpPr>
              <a:xfrm>
                <a:off x="7920" y="5540400"/>
                <a:ext cx="1784160" cy="1075680"/>
                <a:chOff x="7920" y="5540400"/>
                <a:chExt cx="1784160" cy="1075680"/>
              </a:xfrm>
            </p:grpSpPr>
            <p:sp>
              <p:nvSpPr>
                <p:cNvPr id="230"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1"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2"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3"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4"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5"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6"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37"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238" name="Google Shape;111;p137"/>
          <p:cNvGrpSpPr/>
          <p:nvPr/>
        </p:nvGrpSpPr>
        <p:grpSpPr>
          <a:xfrm>
            <a:off x="8679960" y="2116080"/>
            <a:ext cx="385560" cy="4308120"/>
            <a:chOff x="8679960" y="2116080"/>
            <a:chExt cx="385560" cy="4308120"/>
          </a:xfrm>
        </p:grpSpPr>
        <p:sp>
          <p:nvSpPr>
            <p:cNvPr id="239"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40"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241" name="Google Shape;114;p137"/>
          <p:cNvGrpSpPr/>
          <p:nvPr/>
        </p:nvGrpSpPr>
        <p:grpSpPr>
          <a:xfrm>
            <a:off x="7171200" y="-85680"/>
            <a:ext cx="2427840" cy="2244600"/>
            <a:chOff x="7171200" y="-85680"/>
            <a:chExt cx="2427840" cy="2244600"/>
          </a:xfrm>
        </p:grpSpPr>
        <p:grpSp>
          <p:nvGrpSpPr>
            <p:cNvPr id="242" name="Google Shape;115;p137"/>
            <p:cNvGrpSpPr/>
            <p:nvPr/>
          </p:nvGrpSpPr>
          <p:grpSpPr>
            <a:xfrm>
              <a:off x="7171200" y="-85680"/>
              <a:ext cx="2427840" cy="2244600"/>
              <a:chOff x="7171200" y="-85680"/>
              <a:chExt cx="2427840" cy="2244600"/>
            </a:xfrm>
          </p:grpSpPr>
          <p:sp>
            <p:nvSpPr>
              <p:cNvPr id="243"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244" name="Google Shape;117;p137"/>
              <p:cNvGrpSpPr/>
              <p:nvPr/>
            </p:nvGrpSpPr>
            <p:grpSpPr>
              <a:xfrm>
                <a:off x="7171200" y="-85680"/>
                <a:ext cx="2427840" cy="2244600"/>
                <a:chOff x="7171200" y="-85680"/>
                <a:chExt cx="2427840" cy="2244600"/>
              </a:xfrm>
            </p:grpSpPr>
            <p:sp>
              <p:nvSpPr>
                <p:cNvPr id="245"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46"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47"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48"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49"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50"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51"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52"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253" name="Google Shape;126;p137"/>
            <p:cNvCxnSpPr/>
            <p:nvPr/>
          </p:nvCxnSpPr>
          <p:spPr>
            <a:xfrm>
              <a:off x="7731000" y="133200"/>
              <a:ext cx="67320" cy="152640"/>
            </a:xfrm>
            <a:prstGeom prst="straightConnector1">
              <a:avLst/>
            </a:prstGeom>
            <a:ln w="38100">
              <a:solidFill>
                <a:srgbClr val="000000"/>
              </a:solidFill>
              <a:miter/>
            </a:ln>
          </p:spPr>
        </p:cxnSp>
      </p:grpSp>
      <p:sp>
        <p:nvSpPr>
          <p:cNvPr id="254" name="PlaceHolder 1"/>
          <p:cNvSpPr>
            <a:spLocks noGrp="1"/>
          </p:cNvSpPr>
          <p:nvPr>
            <p:ph type="title"/>
          </p:nvPr>
        </p:nvSpPr>
        <p:spPr>
          <a:xfrm>
            <a:off x="685800" y="152280"/>
            <a:ext cx="6870240" cy="159984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55" name="PlaceHolder 2"/>
          <p:cNvSpPr>
            <a:spLocks noGrp="1"/>
          </p:cNvSpPr>
          <p:nvPr>
            <p:ph type="body"/>
          </p:nvPr>
        </p:nvSpPr>
        <p:spPr>
          <a:xfrm rot="5400000">
            <a:off x="2705400" y="-190440"/>
            <a:ext cx="3657240" cy="76957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256" name="PlaceHolder 3"/>
          <p:cNvSpPr>
            <a:spLocks noGrp="1"/>
          </p:cNvSpPr>
          <p:nvPr>
            <p:ph type="dt" idx="34"/>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57" name="PlaceHolder 4"/>
          <p:cNvSpPr>
            <a:spLocks noGrp="1"/>
          </p:cNvSpPr>
          <p:nvPr>
            <p:ph type="ftr" idx="35"/>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58" name="PlaceHolder 5"/>
          <p:cNvSpPr>
            <a:spLocks noGrp="1"/>
          </p:cNvSpPr>
          <p:nvPr>
            <p:ph type="sldNum" idx="36"/>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67716B8F-38DB-4FD8-AC27-EBC7C83FF0CD}"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chemeClr val="lt1"/>
        </a:solidFill>
      </p:bgPr>
    </p:bg>
    <p:spTree>
      <p:nvGrpSpPr>
        <p:cNvPr id="1" name=""/>
        <p:cNvGrpSpPr/>
        <p:nvPr/>
      </p:nvGrpSpPr>
      <p:grpSpPr>
        <a:xfrm>
          <a:off x="0" y="0"/>
          <a:ext cx="0" cy="0"/>
          <a:chOff x="0" y="0"/>
          <a:chExt cx="0" cy="0"/>
        </a:xfrm>
      </p:grpSpPr>
      <p:sp>
        <p:nvSpPr>
          <p:cNvPr id="259"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60"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61"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262" name="Google Shape;84;p137"/>
          <p:cNvGrpSpPr/>
          <p:nvPr/>
        </p:nvGrpSpPr>
        <p:grpSpPr>
          <a:xfrm>
            <a:off x="7920" y="5540400"/>
            <a:ext cx="1784160" cy="1245960"/>
            <a:chOff x="7920" y="5540400"/>
            <a:chExt cx="1784160" cy="1245960"/>
          </a:xfrm>
        </p:grpSpPr>
        <p:sp>
          <p:nvSpPr>
            <p:cNvPr id="263"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64"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65"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66"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67"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68"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69"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70"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71"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272" name="Google Shape;94;p137"/>
            <p:cNvGrpSpPr/>
            <p:nvPr/>
          </p:nvGrpSpPr>
          <p:grpSpPr>
            <a:xfrm>
              <a:off x="7920" y="5540400"/>
              <a:ext cx="1784160" cy="1237680"/>
              <a:chOff x="7920" y="5540400"/>
              <a:chExt cx="1784160" cy="1237680"/>
            </a:xfrm>
          </p:grpSpPr>
          <p:grpSp>
            <p:nvGrpSpPr>
              <p:cNvPr id="273" name="Google Shape;95;p137"/>
              <p:cNvGrpSpPr/>
              <p:nvPr/>
            </p:nvGrpSpPr>
            <p:grpSpPr>
              <a:xfrm>
                <a:off x="792000" y="5654520"/>
                <a:ext cx="869760" cy="1123560"/>
                <a:chOff x="792000" y="5654520"/>
                <a:chExt cx="869760" cy="1123560"/>
              </a:xfrm>
            </p:grpSpPr>
            <p:sp>
              <p:nvSpPr>
                <p:cNvPr id="274"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75"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76"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277"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78"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79"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280" name="Google Shape;102;p137"/>
              <p:cNvGrpSpPr/>
              <p:nvPr/>
            </p:nvGrpSpPr>
            <p:grpSpPr>
              <a:xfrm>
                <a:off x="7920" y="5540400"/>
                <a:ext cx="1784160" cy="1075680"/>
                <a:chOff x="7920" y="5540400"/>
                <a:chExt cx="1784160" cy="1075680"/>
              </a:xfrm>
            </p:grpSpPr>
            <p:sp>
              <p:nvSpPr>
                <p:cNvPr id="281"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2"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3"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4"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5"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6"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7"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88"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289" name="Google Shape;111;p137"/>
          <p:cNvGrpSpPr/>
          <p:nvPr/>
        </p:nvGrpSpPr>
        <p:grpSpPr>
          <a:xfrm>
            <a:off x="8679960" y="2116080"/>
            <a:ext cx="385560" cy="4308120"/>
            <a:chOff x="8679960" y="2116080"/>
            <a:chExt cx="385560" cy="4308120"/>
          </a:xfrm>
        </p:grpSpPr>
        <p:sp>
          <p:nvSpPr>
            <p:cNvPr id="290"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91"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292" name="Google Shape;114;p137"/>
          <p:cNvGrpSpPr/>
          <p:nvPr/>
        </p:nvGrpSpPr>
        <p:grpSpPr>
          <a:xfrm>
            <a:off x="7171200" y="-85680"/>
            <a:ext cx="2427840" cy="2244600"/>
            <a:chOff x="7171200" y="-85680"/>
            <a:chExt cx="2427840" cy="2244600"/>
          </a:xfrm>
        </p:grpSpPr>
        <p:grpSp>
          <p:nvGrpSpPr>
            <p:cNvPr id="293" name="Google Shape;115;p137"/>
            <p:cNvGrpSpPr/>
            <p:nvPr/>
          </p:nvGrpSpPr>
          <p:grpSpPr>
            <a:xfrm>
              <a:off x="7171200" y="-85680"/>
              <a:ext cx="2427840" cy="2244600"/>
              <a:chOff x="7171200" y="-85680"/>
              <a:chExt cx="2427840" cy="2244600"/>
            </a:xfrm>
          </p:grpSpPr>
          <p:sp>
            <p:nvSpPr>
              <p:cNvPr id="294"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295" name="Google Shape;117;p137"/>
              <p:cNvGrpSpPr/>
              <p:nvPr/>
            </p:nvGrpSpPr>
            <p:grpSpPr>
              <a:xfrm>
                <a:off x="7171200" y="-85680"/>
                <a:ext cx="2427840" cy="2244600"/>
                <a:chOff x="7171200" y="-85680"/>
                <a:chExt cx="2427840" cy="2244600"/>
              </a:xfrm>
            </p:grpSpPr>
            <p:sp>
              <p:nvSpPr>
                <p:cNvPr id="296"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97"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98"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299"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00"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01"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02"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03"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304" name="Google Shape;126;p137"/>
            <p:cNvCxnSpPr/>
            <p:nvPr/>
          </p:nvCxnSpPr>
          <p:spPr>
            <a:xfrm>
              <a:off x="7731000" y="133200"/>
              <a:ext cx="67320" cy="152640"/>
            </a:xfrm>
            <a:prstGeom prst="straightConnector1">
              <a:avLst/>
            </a:prstGeom>
            <a:ln w="38100">
              <a:solidFill>
                <a:srgbClr val="000000"/>
              </a:solidFill>
              <a:miter/>
            </a:ln>
          </p:spPr>
        </p:cxnSp>
      </p:grpSp>
      <p:sp>
        <p:nvSpPr>
          <p:cNvPr id="305" name="PlaceHolder 1"/>
          <p:cNvSpPr>
            <a:spLocks noGrp="1"/>
          </p:cNvSpPr>
          <p:nvPr>
            <p:ph type="title"/>
          </p:nvPr>
        </p:nvSpPr>
        <p:spPr>
          <a:xfrm>
            <a:off x="630360" y="457200"/>
            <a:ext cx="2949120" cy="1599840"/>
          </a:xfrm>
          <a:prstGeom prst="rect">
            <a:avLst/>
          </a:prstGeom>
          <a:noFill/>
          <a:ln w="0">
            <a:noFill/>
          </a:ln>
        </p:spPr>
        <p:txBody>
          <a:bodyPr lIns="91440" rIns="91440" tIns="45720" bIns="45720" anchor="b">
            <a:noAutofit/>
          </a:bodyPr>
          <a:p>
            <a:pPr indent="0">
              <a:buNone/>
            </a:pPr>
            <a:r>
              <a:rPr b="0" lang="en-US" sz="3200" strike="noStrike" u="none">
                <a:solidFill>
                  <a:srgbClr val="000000"/>
                </a:solidFill>
                <a:effectLst/>
                <a:uFillTx/>
                <a:latin typeface="Arial"/>
              </a:rPr>
              <a:t>Click to edit the title text format</a:t>
            </a:r>
            <a:endParaRPr b="0" lang="en-US" sz="3200" strike="noStrike" u="none">
              <a:solidFill>
                <a:srgbClr val="000000"/>
              </a:solidFill>
              <a:effectLst/>
              <a:uFillTx/>
              <a:latin typeface="Arial"/>
            </a:endParaRPr>
          </a:p>
        </p:txBody>
      </p:sp>
      <p:sp>
        <p:nvSpPr>
          <p:cNvPr id="306" name="PlaceHolder 2"/>
          <p:cNvSpPr>
            <a:spLocks noGrp="1"/>
          </p:cNvSpPr>
          <p:nvPr>
            <p:ph type="body"/>
          </p:nvPr>
        </p:nvSpPr>
        <p:spPr>
          <a:xfrm>
            <a:off x="3887640" y="987480"/>
            <a:ext cx="4628880" cy="487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307" name="PlaceHolder 3"/>
          <p:cNvSpPr>
            <a:spLocks noGrp="1"/>
          </p:cNvSpPr>
          <p:nvPr>
            <p:ph type="body"/>
          </p:nvPr>
        </p:nvSpPr>
        <p:spPr>
          <a:xfrm>
            <a:off x="630360" y="2057400"/>
            <a:ext cx="2949120" cy="3811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1600" strike="noStrike" u="none">
                <a:solidFill>
                  <a:srgbClr val="000000"/>
                </a:solidFill>
                <a:effectLst/>
                <a:uFillTx/>
                <a:latin typeface="Arial"/>
              </a:rPr>
              <a:t>Click to edit the outline text format</a:t>
            </a:r>
            <a:endParaRPr b="0" lang="en-US" sz="16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600" strike="noStrike" u="none">
                <a:solidFill>
                  <a:srgbClr val="000000"/>
                </a:solidFill>
                <a:effectLst/>
                <a:uFillTx/>
                <a:latin typeface="Arial"/>
              </a:rPr>
              <a:t>Second Outline Level</a:t>
            </a:r>
            <a:endParaRPr b="0" lang="en-US" sz="16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600" strike="noStrike" u="none">
                <a:solidFill>
                  <a:srgbClr val="000000"/>
                </a:solidFill>
                <a:effectLst/>
                <a:uFillTx/>
                <a:latin typeface="Arial"/>
              </a:rPr>
              <a:t>Third Outline Level</a:t>
            </a:r>
            <a:endParaRPr b="0" lang="en-US" sz="16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600" strike="noStrike" u="none">
                <a:solidFill>
                  <a:srgbClr val="000000"/>
                </a:solidFill>
                <a:effectLst/>
                <a:uFillTx/>
                <a:latin typeface="Arial"/>
              </a:rPr>
              <a:t>Fourth Outline Level</a:t>
            </a:r>
            <a:endParaRPr b="0" lang="en-US" sz="16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Fifth Outline Level</a:t>
            </a:r>
            <a:endParaRPr b="0" lang="en-US" sz="16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Sixth Outline Level</a:t>
            </a:r>
            <a:endParaRPr b="0" lang="en-US" sz="16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Seventh Outline Level</a:t>
            </a:r>
            <a:endParaRPr b="0" lang="en-US" sz="1600" strike="noStrike" u="none">
              <a:solidFill>
                <a:srgbClr val="000000"/>
              </a:solidFill>
              <a:effectLst/>
              <a:uFillTx/>
              <a:latin typeface="Arial"/>
            </a:endParaRPr>
          </a:p>
        </p:txBody>
      </p:sp>
      <p:sp>
        <p:nvSpPr>
          <p:cNvPr id="308" name="PlaceHolder 4"/>
          <p:cNvSpPr>
            <a:spLocks noGrp="1"/>
          </p:cNvSpPr>
          <p:nvPr>
            <p:ph type="dt" idx="37"/>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09" name="PlaceHolder 5"/>
          <p:cNvSpPr>
            <a:spLocks noGrp="1"/>
          </p:cNvSpPr>
          <p:nvPr>
            <p:ph type="ftr" idx="38"/>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0" name="PlaceHolder 6"/>
          <p:cNvSpPr>
            <a:spLocks noGrp="1"/>
          </p:cNvSpPr>
          <p:nvPr>
            <p:ph type="sldNum" idx="39"/>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E3091880-91B1-4806-95C9-1ACA6853AD4B}"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chemeClr val="lt1"/>
        </a:solidFill>
      </p:bgPr>
    </p:bg>
    <p:spTree>
      <p:nvGrpSpPr>
        <p:cNvPr id="1" name=""/>
        <p:cNvGrpSpPr/>
        <p:nvPr/>
      </p:nvGrpSpPr>
      <p:grpSpPr>
        <a:xfrm>
          <a:off x="0" y="0"/>
          <a:ext cx="0" cy="0"/>
          <a:chOff x="0" y="0"/>
          <a:chExt cx="0" cy="0"/>
        </a:xfrm>
      </p:grpSpPr>
      <p:sp>
        <p:nvSpPr>
          <p:cNvPr id="311"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12"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13"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314" name="Google Shape;84;p137"/>
          <p:cNvGrpSpPr/>
          <p:nvPr/>
        </p:nvGrpSpPr>
        <p:grpSpPr>
          <a:xfrm>
            <a:off x="7920" y="5540400"/>
            <a:ext cx="1784160" cy="1245960"/>
            <a:chOff x="7920" y="5540400"/>
            <a:chExt cx="1784160" cy="1245960"/>
          </a:xfrm>
        </p:grpSpPr>
        <p:sp>
          <p:nvSpPr>
            <p:cNvPr id="315"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16"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17"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18"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19"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20"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21"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22"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23"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324" name="Google Shape;94;p137"/>
            <p:cNvGrpSpPr/>
            <p:nvPr/>
          </p:nvGrpSpPr>
          <p:grpSpPr>
            <a:xfrm>
              <a:off x="7920" y="5540400"/>
              <a:ext cx="1784160" cy="1237680"/>
              <a:chOff x="7920" y="5540400"/>
              <a:chExt cx="1784160" cy="1237680"/>
            </a:xfrm>
          </p:grpSpPr>
          <p:grpSp>
            <p:nvGrpSpPr>
              <p:cNvPr id="325" name="Google Shape;95;p137"/>
              <p:cNvGrpSpPr/>
              <p:nvPr/>
            </p:nvGrpSpPr>
            <p:grpSpPr>
              <a:xfrm>
                <a:off x="792000" y="5654520"/>
                <a:ext cx="869760" cy="1123560"/>
                <a:chOff x="792000" y="5654520"/>
                <a:chExt cx="869760" cy="1123560"/>
              </a:xfrm>
            </p:grpSpPr>
            <p:sp>
              <p:nvSpPr>
                <p:cNvPr id="326"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27"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28"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329"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0"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1"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332" name="Google Shape;102;p137"/>
              <p:cNvGrpSpPr/>
              <p:nvPr/>
            </p:nvGrpSpPr>
            <p:grpSpPr>
              <a:xfrm>
                <a:off x="7920" y="5540400"/>
                <a:ext cx="1784160" cy="1075680"/>
                <a:chOff x="7920" y="5540400"/>
                <a:chExt cx="1784160" cy="1075680"/>
              </a:xfrm>
            </p:grpSpPr>
            <p:sp>
              <p:nvSpPr>
                <p:cNvPr id="333"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4"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5"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6"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7"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8"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39"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40"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341" name="Google Shape;111;p137"/>
          <p:cNvGrpSpPr/>
          <p:nvPr/>
        </p:nvGrpSpPr>
        <p:grpSpPr>
          <a:xfrm>
            <a:off x="8679960" y="2116080"/>
            <a:ext cx="385560" cy="4308120"/>
            <a:chOff x="8679960" y="2116080"/>
            <a:chExt cx="385560" cy="4308120"/>
          </a:xfrm>
        </p:grpSpPr>
        <p:sp>
          <p:nvSpPr>
            <p:cNvPr id="342"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43"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344" name="Google Shape;114;p137"/>
          <p:cNvGrpSpPr/>
          <p:nvPr/>
        </p:nvGrpSpPr>
        <p:grpSpPr>
          <a:xfrm>
            <a:off x="7171200" y="-85680"/>
            <a:ext cx="2427840" cy="2244600"/>
            <a:chOff x="7171200" y="-85680"/>
            <a:chExt cx="2427840" cy="2244600"/>
          </a:xfrm>
        </p:grpSpPr>
        <p:grpSp>
          <p:nvGrpSpPr>
            <p:cNvPr id="345" name="Google Shape;115;p137"/>
            <p:cNvGrpSpPr/>
            <p:nvPr/>
          </p:nvGrpSpPr>
          <p:grpSpPr>
            <a:xfrm>
              <a:off x="7171200" y="-85680"/>
              <a:ext cx="2427840" cy="2244600"/>
              <a:chOff x="7171200" y="-85680"/>
              <a:chExt cx="2427840" cy="2244600"/>
            </a:xfrm>
          </p:grpSpPr>
          <p:sp>
            <p:nvSpPr>
              <p:cNvPr id="346"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347" name="Google Shape;117;p137"/>
              <p:cNvGrpSpPr/>
              <p:nvPr/>
            </p:nvGrpSpPr>
            <p:grpSpPr>
              <a:xfrm>
                <a:off x="7171200" y="-85680"/>
                <a:ext cx="2427840" cy="2244600"/>
                <a:chOff x="7171200" y="-85680"/>
                <a:chExt cx="2427840" cy="2244600"/>
              </a:xfrm>
            </p:grpSpPr>
            <p:sp>
              <p:nvSpPr>
                <p:cNvPr id="348"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49"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50"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51"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52"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53"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54"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55"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356" name="Google Shape;126;p137"/>
            <p:cNvCxnSpPr/>
            <p:nvPr/>
          </p:nvCxnSpPr>
          <p:spPr>
            <a:xfrm>
              <a:off x="7731000" y="133200"/>
              <a:ext cx="67320" cy="152640"/>
            </a:xfrm>
            <a:prstGeom prst="straightConnector1">
              <a:avLst/>
            </a:prstGeom>
            <a:ln w="38100">
              <a:solidFill>
                <a:srgbClr val="000000"/>
              </a:solidFill>
              <a:miter/>
            </a:ln>
          </p:spPr>
        </p:cxnSp>
      </p:grpSp>
      <p:sp>
        <p:nvSpPr>
          <p:cNvPr id="357" name="PlaceHolder 1"/>
          <p:cNvSpPr>
            <a:spLocks noGrp="1"/>
          </p:cNvSpPr>
          <p:nvPr>
            <p:ph type="title"/>
          </p:nvPr>
        </p:nvSpPr>
        <p:spPr>
          <a:xfrm>
            <a:off x="630360" y="457200"/>
            <a:ext cx="2949120" cy="1599840"/>
          </a:xfrm>
          <a:prstGeom prst="rect">
            <a:avLst/>
          </a:prstGeom>
          <a:noFill/>
          <a:ln w="0">
            <a:noFill/>
          </a:ln>
        </p:spPr>
        <p:txBody>
          <a:bodyPr lIns="91440" rIns="91440" tIns="45720" bIns="45720" anchor="b">
            <a:noAutofit/>
          </a:bodyPr>
          <a:p>
            <a:pPr indent="0">
              <a:buNone/>
            </a:pPr>
            <a:r>
              <a:rPr b="0" lang="en-US" sz="3200" strike="noStrike" u="none">
                <a:solidFill>
                  <a:srgbClr val="000000"/>
                </a:solidFill>
                <a:effectLst/>
                <a:uFillTx/>
                <a:latin typeface="Arial"/>
              </a:rPr>
              <a:t>Click to edit the title text format</a:t>
            </a:r>
            <a:endParaRPr b="0" lang="en-US" sz="3200" strike="noStrike" u="none">
              <a:solidFill>
                <a:srgbClr val="000000"/>
              </a:solidFill>
              <a:effectLst/>
              <a:uFillTx/>
              <a:latin typeface="Arial"/>
            </a:endParaRPr>
          </a:p>
        </p:txBody>
      </p:sp>
      <p:sp>
        <p:nvSpPr>
          <p:cNvPr id="358" name="PlaceHolder 2"/>
          <p:cNvSpPr>
            <a:spLocks noGrp="1"/>
          </p:cNvSpPr>
          <p:nvPr>
            <p:ph type="body"/>
          </p:nvPr>
        </p:nvSpPr>
        <p:spPr>
          <a:xfrm>
            <a:off x="3887640" y="987480"/>
            <a:ext cx="4628880" cy="4873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359" name="PlaceHolder 3"/>
          <p:cNvSpPr>
            <a:spLocks noGrp="1"/>
          </p:cNvSpPr>
          <p:nvPr>
            <p:ph type="body"/>
          </p:nvPr>
        </p:nvSpPr>
        <p:spPr>
          <a:xfrm>
            <a:off x="630360" y="2057400"/>
            <a:ext cx="2949120" cy="3811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1600" strike="noStrike" u="none">
                <a:solidFill>
                  <a:srgbClr val="000000"/>
                </a:solidFill>
                <a:effectLst/>
                <a:uFillTx/>
                <a:latin typeface="Arial"/>
              </a:rPr>
              <a:t>Click to edit the outline text format</a:t>
            </a:r>
            <a:endParaRPr b="0" lang="en-US" sz="16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600" strike="noStrike" u="none">
                <a:solidFill>
                  <a:srgbClr val="000000"/>
                </a:solidFill>
                <a:effectLst/>
                <a:uFillTx/>
                <a:latin typeface="Arial"/>
              </a:rPr>
              <a:t>Second Outline Level</a:t>
            </a:r>
            <a:endParaRPr b="0" lang="en-US" sz="16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600" strike="noStrike" u="none">
                <a:solidFill>
                  <a:srgbClr val="000000"/>
                </a:solidFill>
                <a:effectLst/>
                <a:uFillTx/>
                <a:latin typeface="Arial"/>
              </a:rPr>
              <a:t>Third Outline Level</a:t>
            </a:r>
            <a:endParaRPr b="0" lang="en-US" sz="16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600" strike="noStrike" u="none">
                <a:solidFill>
                  <a:srgbClr val="000000"/>
                </a:solidFill>
                <a:effectLst/>
                <a:uFillTx/>
                <a:latin typeface="Arial"/>
              </a:rPr>
              <a:t>Fourth Outline Level</a:t>
            </a:r>
            <a:endParaRPr b="0" lang="en-US" sz="16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Fifth Outline Level</a:t>
            </a:r>
            <a:endParaRPr b="0" lang="en-US" sz="16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Sixth Outline Level</a:t>
            </a:r>
            <a:endParaRPr b="0" lang="en-US" sz="16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Seventh Outline Level</a:t>
            </a:r>
            <a:endParaRPr b="0" lang="en-US" sz="1600" strike="noStrike" u="none">
              <a:solidFill>
                <a:srgbClr val="000000"/>
              </a:solidFill>
              <a:effectLst/>
              <a:uFillTx/>
              <a:latin typeface="Arial"/>
            </a:endParaRPr>
          </a:p>
        </p:txBody>
      </p:sp>
      <p:sp>
        <p:nvSpPr>
          <p:cNvPr id="360" name="PlaceHolder 4"/>
          <p:cNvSpPr>
            <a:spLocks noGrp="1"/>
          </p:cNvSpPr>
          <p:nvPr>
            <p:ph type="dt" idx="40"/>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61" name="PlaceHolder 5"/>
          <p:cNvSpPr>
            <a:spLocks noGrp="1"/>
          </p:cNvSpPr>
          <p:nvPr>
            <p:ph type="ftr" idx="41"/>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62" name="PlaceHolder 6"/>
          <p:cNvSpPr>
            <a:spLocks noGrp="1"/>
          </p:cNvSpPr>
          <p:nvPr>
            <p:ph type="sldNum" idx="42"/>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1D13C56E-D022-4317-8147-62D13F58A96B}"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chemeClr val="lt1"/>
        </a:solidFill>
      </p:bgPr>
    </p:bg>
    <p:spTree>
      <p:nvGrpSpPr>
        <p:cNvPr id="1" name=""/>
        <p:cNvGrpSpPr/>
        <p:nvPr/>
      </p:nvGrpSpPr>
      <p:grpSpPr>
        <a:xfrm>
          <a:off x="0" y="0"/>
          <a:ext cx="0" cy="0"/>
          <a:chOff x="0" y="0"/>
          <a:chExt cx="0" cy="0"/>
        </a:xfrm>
      </p:grpSpPr>
      <p:sp>
        <p:nvSpPr>
          <p:cNvPr id="363"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64"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65"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366" name="Google Shape;84;p137"/>
          <p:cNvGrpSpPr/>
          <p:nvPr/>
        </p:nvGrpSpPr>
        <p:grpSpPr>
          <a:xfrm>
            <a:off x="7920" y="5540400"/>
            <a:ext cx="1784160" cy="1245960"/>
            <a:chOff x="7920" y="5540400"/>
            <a:chExt cx="1784160" cy="1245960"/>
          </a:xfrm>
        </p:grpSpPr>
        <p:sp>
          <p:nvSpPr>
            <p:cNvPr id="367"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68"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69"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70"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71"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72"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73"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74"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375"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376" name="Google Shape;94;p137"/>
            <p:cNvGrpSpPr/>
            <p:nvPr/>
          </p:nvGrpSpPr>
          <p:grpSpPr>
            <a:xfrm>
              <a:off x="7920" y="5540400"/>
              <a:ext cx="1784160" cy="1237680"/>
              <a:chOff x="7920" y="5540400"/>
              <a:chExt cx="1784160" cy="1237680"/>
            </a:xfrm>
          </p:grpSpPr>
          <p:grpSp>
            <p:nvGrpSpPr>
              <p:cNvPr id="377" name="Google Shape;95;p137"/>
              <p:cNvGrpSpPr/>
              <p:nvPr/>
            </p:nvGrpSpPr>
            <p:grpSpPr>
              <a:xfrm>
                <a:off x="792000" y="5654520"/>
                <a:ext cx="869760" cy="1123560"/>
                <a:chOff x="792000" y="5654520"/>
                <a:chExt cx="869760" cy="1123560"/>
              </a:xfrm>
            </p:grpSpPr>
            <p:sp>
              <p:nvSpPr>
                <p:cNvPr id="378"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79"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0"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381"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2"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3"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384" name="Google Shape;102;p137"/>
              <p:cNvGrpSpPr/>
              <p:nvPr/>
            </p:nvGrpSpPr>
            <p:grpSpPr>
              <a:xfrm>
                <a:off x="7920" y="5540400"/>
                <a:ext cx="1784160" cy="1075680"/>
                <a:chOff x="7920" y="5540400"/>
                <a:chExt cx="1784160" cy="1075680"/>
              </a:xfrm>
            </p:grpSpPr>
            <p:sp>
              <p:nvSpPr>
                <p:cNvPr id="385"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6"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7"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8"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89"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90"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91"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92"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393" name="Google Shape;111;p137"/>
          <p:cNvGrpSpPr/>
          <p:nvPr/>
        </p:nvGrpSpPr>
        <p:grpSpPr>
          <a:xfrm>
            <a:off x="8679960" y="2116080"/>
            <a:ext cx="385560" cy="4308120"/>
            <a:chOff x="8679960" y="2116080"/>
            <a:chExt cx="385560" cy="4308120"/>
          </a:xfrm>
        </p:grpSpPr>
        <p:sp>
          <p:nvSpPr>
            <p:cNvPr id="394"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395"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396" name="Google Shape;114;p137"/>
          <p:cNvGrpSpPr/>
          <p:nvPr/>
        </p:nvGrpSpPr>
        <p:grpSpPr>
          <a:xfrm>
            <a:off x="7171200" y="-85680"/>
            <a:ext cx="2427840" cy="2244600"/>
            <a:chOff x="7171200" y="-85680"/>
            <a:chExt cx="2427840" cy="2244600"/>
          </a:xfrm>
        </p:grpSpPr>
        <p:grpSp>
          <p:nvGrpSpPr>
            <p:cNvPr id="397" name="Google Shape;115;p137"/>
            <p:cNvGrpSpPr/>
            <p:nvPr/>
          </p:nvGrpSpPr>
          <p:grpSpPr>
            <a:xfrm>
              <a:off x="7171200" y="-85680"/>
              <a:ext cx="2427840" cy="2244600"/>
              <a:chOff x="7171200" y="-85680"/>
              <a:chExt cx="2427840" cy="2244600"/>
            </a:xfrm>
          </p:grpSpPr>
          <p:sp>
            <p:nvSpPr>
              <p:cNvPr id="398"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399" name="Google Shape;117;p137"/>
              <p:cNvGrpSpPr/>
              <p:nvPr/>
            </p:nvGrpSpPr>
            <p:grpSpPr>
              <a:xfrm>
                <a:off x="7171200" y="-85680"/>
                <a:ext cx="2427840" cy="2244600"/>
                <a:chOff x="7171200" y="-85680"/>
                <a:chExt cx="2427840" cy="2244600"/>
              </a:xfrm>
            </p:grpSpPr>
            <p:sp>
              <p:nvSpPr>
                <p:cNvPr id="400"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1"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2"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3"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4"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5"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6"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07"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408" name="Google Shape;126;p137"/>
            <p:cNvCxnSpPr/>
            <p:nvPr/>
          </p:nvCxnSpPr>
          <p:spPr>
            <a:xfrm>
              <a:off x="7731000" y="133200"/>
              <a:ext cx="67320" cy="152640"/>
            </a:xfrm>
            <a:prstGeom prst="straightConnector1">
              <a:avLst/>
            </a:prstGeom>
            <a:ln w="38100">
              <a:solidFill>
                <a:srgbClr val="000000"/>
              </a:solidFill>
              <a:miter/>
            </a:ln>
          </p:spPr>
        </p:cxnSp>
      </p:grpSp>
      <p:sp>
        <p:nvSpPr>
          <p:cNvPr id="409" name="PlaceHolder 1"/>
          <p:cNvSpPr>
            <a:spLocks noGrp="1"/>
          </p:cNvSpPr>
          <p:nvPr>
            <p:ph type="dt" idx="43"/>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10" name="PlaceHolder 2"/>
          <p:cNvSpPr>
            <a:spLocks noGrp="1"/>
          </p:cNvSpPr>
          <p:nvPr>
            <p:ph type="ftr" idx="44"/>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1" name="PlaceHolder 3"/>
          <p:cNvSpPr>
            <a:spLocks noGrp="1"/>
          </p:cNvSpPr>
          <p:nvPr>
            <p:ph type="sldNum" idx="45"/>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8108B485-06A4-494E-903C-0107D544003D}"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 name="PlaceHolder 2"/>
          <p:cNvSpPr>
            <a:spLocks noGrp="1"/>
          </p:cNvSpPr>
          <p:nvPr>
            <p:ph type="body"/>
          </p:nvPr>
        </p:nvSpPr>
        <p:spPr>
          <a:xfrm>
            <a:off x="628560" y="1825560"/>
            <a:ext cx="386676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6" name="PlaceHolder 3"/>
          <p:cNvSpPr>
            <a:spLocks noGrp="1"/>
          </p:cNvSpPr>
          <p:nvPr>
            <p:ph type="body"/>
          </p:nvPr>
        </p:nvSpPr>
        <p:spPr>
          <a:xfrm>
            <a:off x="4648320" y="1825560"/>
            <a:ext cx="386676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7" name="PlaceHolder 4"/>
          <p:cNvSpPr>
            <a:spLocks noGrp="1"/>
          </p:cNvSpPr>
          <p:nvPr>
            <p:ph type="ftr" idx="3"/>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 name="PlaceHolder 5"/>
          <p:cNvSpPr>
            <a:spLocks noGrp="1"/>
          </p:cNvSpPr>
          <p:nvPr>
            <p:ph type="sldNum" idx="4"/>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398E67BC-A34F-43BD-AB17-FB3DD4645EE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chemeClr val="lt1"/>
        </a:solidFill>
      </p:bgPr>
    </p:bg>
    <p:spTree>
      <p:nvGrpSpPr>
        <p:cNvPr id="1" name=""/>
        <p:cNvGrpSpPr/>
        <p:nvPr/>
      </p:nvGrpSpPr>
      <p:grpSpPr>
        <a:xfrm>
          <a:off x="0" y="0"/>
          <a:ext cx="0" cy="0"/>
          <a:chOff x="0" y="0"/>
          <a:chExt cx="0" cy="0"/>
        </a:xfrm>
      </p:grpSpPr>
      <p:sp>
        <p:nvSpPr>
          <p:cNvPr id="412"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13"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14"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415" name="Google Shape;84;p137"/>
          <p:cNvGrpSpPr/>
          <p:nvPr/>
        </p:nvGrpSpPr>
        <p:grpSpPr>
          <a:xfrm>
            <a:off x="7920" y="5540400"/>
            <a:ext cx="1784160" cy="1245960"/>
            <a:chOff x="7920" y="5540400"/>
            <a:chExt cx="1784160" cy="1245960"/>
          </a:xfrm>
        </p:grpSpPr>
        <p:sp>
          <p:nvSpPr>
            <p:cNvPr id="416"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17"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18"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19"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20"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21"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22"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23"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24"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425" name="Google Shape;94;p137"/>
            <p:cNvGrpSpPr/>
            <p:nvPr/>
          </p:nvGrpSpPr>
          <p:grpSpPr>
            <a:xfrm>
              <a:off x="7920" y="5540400"/>
              <a:ext cx="1784160" cy="1237680"/>
              <a:chOff x="7920" y="5540400"/>
              <a:chExt cx="1784160" cy="1237680"/>
            </a:xfrm>
          </p:grpSpPr>
          <p:grpSp>
            <p:nvGrpSpPr>
              <p:cNvPr id="426" name="Google Shape;95;p137"/>
              <p:cNvGrpSpPr/>
              <p:nvPr/>
            </p:nvGrpSpPr>
            <p:grpSpPr>
              <a:xfrm>
                <a:off x="792000" y="5654520"/>
                <a:ext cx="869760" cy="1123560"/>
                <a:chOff x="792000" y="5654520"/>
                <a:chExt cx="869760" cy="1123560"/>
              </a:xfrm>
            </p:grpSpPr>
            <p:sp>
              <p:nvSpPr>
                <p:cNvPr id="427"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28"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29"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430"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1"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2"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433" name="Google Shape;102;p137"/>
              <p:cNvGrpSpPr/>
              <p:nvPr/>
            </p:nvGrpSpPr>
            <p:grpSpPr>
              <a:xfrm>
                <a:off x="7920" y="5540400"/>
                <a:ext cx="1784160" cy="1075680"/>
                <a:chOff x="7920" y="5540400"/>
                <a:chExt cx="1784160" cy="1075680"/>
              </a:xfrm>
            </p:grpSpPr>
            <p:sp>
              <p:nvSpPr>
                <p:cNvPr id="434"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5"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6"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7"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8"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39"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40"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41"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442" name="Google Shape;111;p137"/>
          <p:cNvGrpSpPr/>
          <p:nvPr/>
        </p:nvGrpSpPr>
        <p:grpSpPr>
          <a:xfrm>
            <a:off x="8679960" y="2116080"/>
            <a:ext cx="385560" cy="4308120"/>
            <a:chOff x="8679960" y="2116080"/>
            <a:chExt cx="385560" cy="4308120"/>
          </a:xfrm>
        </p:grpSpPr>
        <p:sp>
          <p:nvSpPr>
            <p:cNvPr id="443"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44"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445" name="Google Shape;114;p137"/>
          <p:cNvGrpSpPr/>
          <p:nvPr/>
        </p:nvGrpSpPr>
        <p:grpSpPr>
          <a:xfrm>
            <a:off x="7171200" y="-85680"/>
            <a:ext cx="2427840" cy="2244600"/>
            <a:chOff x="7171200" y="-85680"/>
            <a:chExt cx="2427840" cy="2244600"/>
          </a:xfrm>
        </p:grpSpPr>
        <p:grpSp>
          <p:nvGrpSpPr>
            <p:cNvPr id="446" name="Google Shape;115;p137"/>
            <p:cNvGrpSpPr/>
            <p:nvPr/>
          </p:nvGrpSpPr>
          <p:grpSpPr>
            <a:xfrm>
              <a:off x="7171200" y="-85680"/>
              <a:ext cx="2427840" cy="2244600"/>
              <a:chOff x="7171200" y="-85680"/>
              <a:chExt cx="2427840" cy="2244600"/>
            </a:xfrm>
          </p:grpSpPr>
          <p:sp>
            <p:nvSpPr>
              <p:cNvPr id="447"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448" name="Google Shape;117;p137"/>
              <p:cNvGrpSpPr/>
              <p:nvPr/>
            </p:nvGrpSpPr>
            <p:grpSpPr>
              <a:xfrm>
                <a:off x="7171200" y="-85680"/>
                <a:ext cx="2427840" cy="2244600"/>
                <a:chOff x="7171200" y="-85680"/>
                <a:chExt cx="2427840" cy="2244600"/>
              </a:xfrm>
            </p:grpSpPr>
            <p:sp>
              <p:nvSpPr>
                <p:cNvPr id="449"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0"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1"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2"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3"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4"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5"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56"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457" name="Google Shape;126;p137"/>
            <p:cNvCxnSpPr/>
            <p:nvPr/>
          </p:nvCxnSpPr>
          <p:spPr>
            <a:xfrm>
              <a:off x="7731000" y="133200"/>
              <a:ext cx="67320" cy="152640"/>
            </a:xfrm>
            <a:prstGeom prst="straightConnector1">
              <a:avLst/>
            </a:prstGeom>
            <a:ln w="38100">
              <a:solidFill>
                <a:srgbClr val="000000"/>
              </a:solidFill>
              <a:miter/>
            </a:ln>
          </p:spPr>
        </p:cxnSp>
      </p:grpSp>
      <p:sp>
        <p:nvSpPr>
          <p:cNvPr id="458" name="PlaceHolder 1"/>
          <p:cNvSpPr>
            <a:spLocks noGrp="1"/>
          </p:cNvSpPr>
          <p:nvPr>
            <p:ph type="title"/>
          </p:nvPr>
        </p:nvSpPr>
        <p:spPr>
          <a:xfrm>
            <a:off x="685800" y="152280"/>
            <a:ext cx="6870240" cy="159984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59" name="PlaceHolder 2"/>
          <p:cNvSpPr>
            <a:spLocks noGrp="1"/>
          </p:cNvSpPr>
          <p:nvPr>
            <p:ph type="dt" idx="46"/>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60" name="PlaceHolder 3"/>
          <p:cNvSpPr>
            <a:spLocks noGrp="1"/>
          </p:cNvSpPr>
          <p:nvPr>
            <p:ph type="ftr" idx="47"/>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61" name="PlaceHolder 4"/>
          <p:cNvSpPr>
            <a:spLocks noGrp="1"/>
          </p:cNvSpPr>
          <p:nvPr>
            <p:ph type="sldNum" idx="48"/>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70954616-F1E2-457B-95A3-3B19B7C3BE88}"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chemeClr val="lt1"/>
        </a:solidFill>
      </p:bgPr>
    </p:bg>
    <p:spTree>
      <p:nvGrpSpPr>
        <p:cNvPr id="1" name=""/>
        <p:cNvGrpSpPr/>
        <p:nvPr/>
      </p:nvGrpSpPr>
      <p:grpSpPr>
        <a:xfrm>
          <a:off x="0" y="0"/>
          <a:ext cx="0" cy="0"/>
          <a:chOff x="0" y="0"/>
          <a:chExt cx="0" cy="0"/>
        </a:xfrm>
      </p:grpSpPr>
      <p:sp>
        <p:nvSpPr>
          <p:cNvPr id="462"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63"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64"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465" name="Google Shape;84;p137"/>
          <p:cNvGrpSpPr/>
          <p:nvPr/>
        </p:nvGrpSpPr>
        <p:grpSpPr>
          <a:xfrm>
            <a:off x="7920" y="5540400"/>
            <a:ext cx="1784160" cy="1245960"/>
            <a:chOff x="7920" y="5540400"/>
            <a:chExt cx="1784160" cy="1245960"/>
          </a:xfrm>
        </p:grpSpPr>
        <p:sp>
          <p:nvSpPr>
            <p:cNvPr id="466"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67"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68"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69"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70"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71"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72"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73"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474"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475" name="Google Shape;94;p137"/>
            <p:cNvGrpSpPr/>
            <p:nvPr/>
          </p:nvGrpSpPr>
          <p:grpSpPr>
            <a:xfrm>
              <a:off x="7920" y="5540400"/>
              <a:ext cx="1784160" cy="1237680"/>
              <a:chOff x="7920" y="5540400"/>
              <a:chExt cx="1784160" cy="1237680"/>
            </a:xfrm>
          </p:grpSpPr>
          <p:grpSp>
            <p:nvGrpSpPr>
              <p:cNvPr id="476" name="Google Shape;95;p137"/>
              <p:cNvGrpSpPr/>
              <p:nvPr/>
            </p:nvGrpSpPr>
            <p:grpSpPr>
              <a:xfrm>
                <a:off x="792000" y="5654520"/>
                <a:ext cx="869760" cy="1123560"/>
                <a:chOff x="792000" y="5654520"/>
                <a:chExt cx="869760" cy="1123560"/>
              </a:xfrm>
            </p:grpSpPr>
            <p:sp>
              <p:nvSpPr>
                <p:cNvPr id="477"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78"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79"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480"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1"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2"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483" name="Google Shape;102;p137"/>
              <p:cNvGrpSpPr/>
              <p:nvPr/>
            </p:nvGrpSpPr>
            <p:grpSpPr>
              <a:xfrm>
                <a:off x="7920" y="5540400"/>
                <a:ext cx="1784160" cy="1075680"/>
                <a:chOff x="7920" y="5540400"/>
                <a:chExt cx="1784160" cy="1075680"/>
              </a:xfrm>
            </p:grpSpPr>
            <p:sp>
              <p:nvSpPr>
                <p:cNvPr id="484"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5"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6"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7"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8"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89"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90"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91"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492" name="Google Shape;111;p137"/>
          <p:cNvGrpSpPr/>
          <p:nvPr/>
        </p:nvGrpSpPr>
        <p:grpSpPr>
          <a:xfrm>
            <a:off x="8679960" y="2116080"/>
            <a:ext cx="385560" cy="4308120"/>
            <a:chOff x="8679960" y="2116080"/>
            <a:chExt cx="385560" cy="4308120"/>
          </a:xfrm>
        </p:grpSpPr>
        <p:sp>
          <p:nvSpPr>
            <p:cNvPr id="493"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494"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495" name="Google Shape;114;p137"/>
          <p:cNvGrpSpPr/>
          <p:nvPr/>
        </p:nvGrpSpPr>
        <p:grpSpPr>
          <a:xfrm>
            <a:off x="7171200" y="-85680"/>
            <a:ext cx="2427840" cy="2244600"/>
            <a:chOff x="7171200" y="-85680"/>
            <a:chExt cx="2427840" cy="2244600"/>
          </a:xfrm>
        </p:grpSpPr>
        <p:grpSp>
          <p:nvGrpSpPr>
            <p:cNvPr id="496" name="Google Shape;115;p137"/>
            <p:cNvGrpSpPr/>
            <p:nvPr/>
          </p:nvGrpSpPr>
          <p:grpSpPr>
            <a:xfrm>
              <a:off x="7171200" y="-85680"/>
              <a:ext cx="2427840" cy="2244600"/>
              <a:chOff x="7171200" y="-85680"/>
              <a:chExt cx="2427840" cy="2244600"/>
            </a:xfrm>
          </p:grpSpPr>
          <p:sp>
            <p:nvSpPr>
              <p:cNvPr id="497"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498" name="Google Shape;117;p137"/>
              <p:cNvGrpSpPr/>
              <p:nvPr/>
            </p:nvGrpSpPr>
            <p:grpSpPr>
              <a:xfrm>
                <a:off x="7171200" y="-85680"/>
                <a:ext cx="2427840" cy="2244600"/>
                <a:chOff x="7171200" y="-85680"/>
                <a:chExt cx="2427840" cy="2244600"/>
              </a:xfrm>
            </p:grpSpPr>
            <p:sp>
              <p:nvSpPr>
                <p:cNvPr id="499"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0"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1"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2"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3"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4"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5"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06"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507" name="Google Shape;126;p137"/>
            <p:cNvCxnSpPr/>
            <p:nvPr/>
          </p:nvCxnSpPr>
          <p:spPr>
            <a:xfrm>
              <a:off x="7731000" y="133200"/>
              <a:ext cx="67320" cy="152640"/>
            </a:xfrm>
            <a:prstGeom prst="straightConnector1">
              <a:avLst/>
            </a:prstGeom>
            <a:ln w="38100">
              <a:solidFill>
                <a:srgbClr val="000000"/>
              </a:solidFill>
              <a:miter/>
            </a:ln>
          </p:spPr>
        </p:cxnSp>
      </p:grpSp>
      <p:sp>
        <p:nvSpPr>
          <p:cNvPr id="508" name="PlaceHolder 1"/>
          <p:cNvSpPr>
            <a:spLocks noGrp="1"/>
          </p:cNvSpPr>
          <p:nvPr>
            <p:ph type="title"/>
          </p:nvPr>
        </p:nvSpPr>
        <p:spPr>
          <a:xfrm>
            <a:off x="630360" y="365040"/>
            <a:ext cx="7886520" cy="132516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09" name="PlaceHolder 2"/>
          <p:cNvSpPr>
            <a:spLocks noGrp="1"/>
          </p:cNvSpPr>
          <p:nvPr>
            <p:ph type="body"/>
          </p:nvPr>
        </p:nvSpPr>
        <p:spPr>
          <a:xfrm>
            <a:off x="630360" y="1681200"/>
            <a:ext cx="3868200" cy="823680"/>
          </a:xfrm>
          <a:prstGeom prst="rect">
            <a:avLst/>
          </a:prstGeom>
          <a:noFill/>
          <a:ln w="0">
            <a:noFill/>
          </a:ln>
        </p:spPr>
        <p:txBody>
          <a:bodyPr lIns="91440" rIns="91440" tIns="45720" bIns="45720" anchor="b">
            <a:no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510" name="PlaceHolder 3"/>
          <p:cNvSpPr>
            <a:spLocks noGrp="1"/>
          </p:cNvSpPr>
          <p:nvPr>
            <p:ph type="body"/>
          </p:nvPr>
        </p:nvSpPr>
        <p:spPr>
          <a:xfrm>
            <a:off x="630360" y="2505240"/>
            <a:ext cx="3868200" cy="3684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511" name="PlaceHolder 4"/>
          <p:cNvSpPr>
            <a:spLocks noGrp="1"/>
          </p:cNvSpPr>
          <p:nvPr>
            <p:ph type="body"/>
          </p:nvPr>
        </p:nvSpPr>
        <p:spPr>
          <a:xfrm>
            <a:off x="4629240" y="1681200"/>
            <a:ext cx="3887280" cy="823680"/>
          </a:xfrm>
          <a:prstGeom prst="rect">
            <a:avLst/>
          </a:prstGeom>
          <a:noFill/>
          <a:ln w="0">
            <a:noFill/>
          </a:ln>
        </p:spPr>
        <p:txBody>
          <a:bodyPr lIns="91440" rIns="91440" tIns="45720" bIns="45720" anchor="b">
            <a:no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512" name="PlaceHolder 5"/>
          <p:cNvSpPr>
            <a:spLocks noGrp="1"/>
          </p:cNvSpPr>
          <p:nvPr>
            <p:ph type="body"/>
          </p:nvPr>
        </p:nvSpPr>
        <p:spPr>
          <a:xfrm>
            <a:off x="4629240" y="2505240"/>
            <a:ext cx="3887280" cy="3684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513" name="PlaceHolder 6"/>
          <p:cNvSpPr>
            <a:spLocks noGrp="1"/>
          </p:cNvSpPr>
          <p:nvPr>
            <p:ph type="dt" idx="49"/>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14" name="PlaceHolder 7"/>
          <p:cNvSpPr>
            <a:spLocks noGrp="1"/>
          </p:cNvSpPr>
          <p:nvPr>
            <p:ph type="ftr" idx="50"/>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5" name="PlaceHolder 8"/>
          <p:cNvSpPr>
            <a:spLocks noGrp="1"/>
          </p:cNvSpPr>
          <p:nvPr>
            <p:ph type="sldNum" idx="51"/>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6CB00D7C-5A8C-4068-87FD-50FBAB09CDAF}"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bg>
      <p:bgPr>
        <a:solidFill>
          <a:schemeClr val="lt1"/>
        </a:solidFill>
      </p:bgPr>
    </p:bg>
    <p:spTree>
      <p:nvGrpSpPr>
        <p:cNvPr id="1" name=""/>
        <p:cNvGrpSpPr/>
        <p:nvPr/>
      </p:nvGrpSpPr>
      <p:grpSpPr>
        <a:xfrm>
          <a:off x="0" y="0"/>
          <a:ext cx="0" cy="0"/>
          <a:chOff x="0" y="0"/>
          <a:chExt cx="0" cy="0"/>
        </a:xfrm>
      </p:grpSpPr>
      <p:sp>
        <p:nvSpPr>
          <p:cNvPr id="516"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17"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18"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519" name="Google Shape;84;p137"/>
          <p:cNvGrpSpPr/>
          <p:nvPr/>
        </p:nvGrpSpPr>
        <p:grpSpPr>
          <a:xfrm>
            <a:off x="7920" y="5540400"/>
            <a:ext cx="1784160" cy="1245960"/>
            <a:chOff x="7920" y="5540400"/>
            <a:chExt cx="1784160" cy="1245960"/>
          </a:xfrm>
        </p:grpSpPr>
        <p:sp>
          <p:nvSpPr>
            <p:cNvPr id="520"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21"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22"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23"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24"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25"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26"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27"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28"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529" name="Google Shape;94;p137"/>
            <p:cNvGrpSpPr/>
            <p:nvPr/>
          </p:nvGrpSpPr>
          <p:grpSpPr>
            <a:xfrm>
              <a:off x="7920" y="5540400"/>
              <a:ext cx="1784160" cy="1237680"/>
              <a:chOff x="7920" y="5540400"/>
              <a:chExt cx="1784160" cy="1237680"/>
            </a:xfrm>
          </p:grpSpPr>
          <p:grpSp>
            <p:nvGrpSpPr>
              <p:cNvPr id="530" name="Google Shape;95;p137"/>
              <p:cNvGrpSpPr/>
              <p:nvPr/>
            </p:nvGrpSpPr>
            <p:grpSpPr>
              <a:xfrm>
                <a:off x="792000" y="5654520"/>
                <a:ext cx="869760" cy="1123560"/>
                <a:chOff x="792000" y="5654520"/>
                <a:chExt cx="869760" cy="1123560"/>
              </a:xfrm>
            </p:grpSpPr>
            <p:sp>
              <p:nvSpPr>
                <p:cNvPr id="531"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32"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33"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534"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35"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36"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537" name="Google Shape;102;p137"/>
              <p:cNvGrpSpPr/>
              <p:nvPr/>
            </p:nvGrpSpPr>
            <p:grpSpPr>
              <a:xfrm>
                <a:off x="7920" y="5540400"/>
                <a:ext cx="1784160" cy="1075680"/>
                <a:chOff x="7920" y="5540400"/>
                <a:chExt cx="1784160" cy="1075680"/>
              </a:xfrm>
            </p:grpSpPr>
            <p:sp>
              <p:nvSpPr>
                <p:cNvPr id="538"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39"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0"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1"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2"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3"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4"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5"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546" name="Google Shape;111;p137"/>
          <p:cNvGrpSpPr/>
          <p:nvPr/>
        </p:nvGrpSpPr>
        <p:grpSpPr>
          <a:xfrm>
            <a:off x="8679960" y="2116080"/>
            <a:ext cx="385560" cy="4308120"/>
            <a:chOff x="8679960" y="2116080"/>
            <a:chExt cx="385560" cy="4308120"/>
          </a:xfrm>
        </p:grpSpPr>
        <p:sp>
          <p:nvSpPr>
            <p:cNvPr id="547"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48"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549" name="Google Shape;114;p137"/>
          <p:cNvGrpSpPr/>
          <p:nvPr/>
        </p:nvGrpSpPr>
        <p:grpSpPr>
          <a:xfrm>
            <a:off x="7171200" y="-85680"/>
            <a:ext cx="2427840" cy="2244600"/>
            <a:chOff x="7171200" y="-85680"/>
            <a:chExt cx="2427840" cy="2244600"/>
          </a:xfrm>
        </p:grpSpPr>
        <p:grpSp>
          <p:nvGrpSpPr>
            <p:cNvPr id="550" name="Google Shape;115;p137"/>
            <p:cNvGrpSpPr/>
            <p:nvPr/>
          </p:nvGrpSpPr>
          <p:grpSpPr>
            <a:xfrm>
              <a:off x="7171200" y="-85680"/>
              <a:ext cx="2427840" cy="2244600"/>
              <a:chOff x="7171200" y="-85680"/>
              <a:chExt cx="2427840" cy="2244600"/>
            </a:xfrm>
          </p:grpSpPr>
          <p:sp>
            <p:nvSpPr>
              <p:cNvPr id="551"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552" name="Google Shape;117;p137"/>
              <p:cNvGrpSpPr/>
              <p:nvPr/>
            </p:nvGrpSpPr>
            <p:grpSpPr>
              <a:xfrm>
                <a:off x="7171200" y="-85680"/>
                <a:ext cx="2427840" cy="2244600"/>
                <a:chOff x="7171200" y="-85680"/>
                <a:chExt cx="2427840" cy="2244600"/>
              </a:xfrm>
            </p:grpSpPr>
            <p:sp>
              <p:nvSpPr>
                <p:cNvPr id="553"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4"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5"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6"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7"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8"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9"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60"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561" name="Google Shape;126;p137"/>
            <p:cNvCxnSpPr/>
            <p:nvPr/>
          </p:nvCxnSpPr>
          <p:spPr>
            <a:xfrm>
              <a:off x="7731000" y="133200"/>
              <a:ext cx="67320" cy="152640"/>
            </a:xfrm>
            <a:prstGeom prst="straightConnector1">
              <a:avLst/>
            </a:prstGeom>
            <a:ln w="38100">
              <a:solidFill>
                <a:srgbClr val="000000"/>
              </a:solidFill>
              <a:miter/>
            </a:ln>
          </p:spPr>
        </p:cxnSp>
      </p:grpSp>
      <p:sp>
        <p:nvSpPr>
          <p:cNvPr id="562" name="PlaceHolder 1"/>
          <p:cNvSpPr>
            <a:spLocks noGrp="1"/>
          </p:cNvSpPr>
          <p:nvPr>
            <p:ph type="title"/>
          </p:nvPr>
        </p:nvSpPr>
        <p:spPr>
          <a:xfrm>
            <a:off x="685800" y="152280"/>
            <a:ext cx="6870240" cy="159984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63" name="PlaceHolder 2"/>
          <p:cNvSpPr>
            <a:spLocks noGrp="1"/>
          </p:cNvSpPr>
          <p:nvPr>
            <p:ph type="body"/>
          </p:nvPr>
        </p:nvSpPr>
        <p:spPr>
          <a:xfrm>
            <a:off x="685800" y="1828800"/>
            <a:ext cx="3771720" cy="3657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564" name="PlaceHolder 3"/>
          <p:cNvSpPr>
            <a:spLocks noGrp="1"/>
          </p:cNvSpPr>
          <p:nvPr>
            <p:ph type="body"/>
          </p:nvPr>
        </p:nvSpPr>
        <p:spPr>
          <a:xfrm>
            <a:off x="4610160" y="1828800"/>
            <a:ext cx="3771720" cy="3657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565" name="PlaceHolder 4"/>
          <p:cNvSpPr>
            <a:spLocks noGrp="1"/>
          </p:cNvSpPr>
          <p:nvPr>
            <p:ph type="dt" idx="52"/>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66" name="PlaceHolder 5"/>
          <p:cNvSpPr>
            <a:spLocks noGrp="1"/>
          </p:cNvSpPr>
          <p:nvPr>
            <p:ph type="ftr" idx="53"/>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67" name="PlaceHolder 6"/>
          <p:cNvSpPr>
            <a:spLocks noGrp="1"/>
          </p:cNvSpPr>
          <p:nvPr>
            <p:ph type="sldNum" idx="54"/>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9523EEC6-8F59-41A3-B894-1300EF514ABF}"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585" name="PlaceHolder 2"/>
          <p:cNvSpPr>
            <a:spLocks noGrp="1"/>
          </p:cNvSpPr>
          <p:nvPr>
            <p:ph type="subTitle"/>
          </p:nvPr>
        </p:nvSpPr>
        <p:spPr>
          <a:xfrm>
            <a:off x="457200" y="1604520"/>
            <a:ext cx="822924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56"/>
          </p:nvPr>
        </p:nvSpPr>
        <p:spPr/>
        <p:txBody>
          <a:bodyPr/>
          <a:p>
            <a:r>
              <a:t>Footer</a:t>
            </a:r>
          </a:p>
        </p:txBody>
      </p:sp>
      <p:sp>
        <p:nvSpPr>
          <p:cNvPr id="5" name="PlaceHolder 4"/>
          <p:cNvSpPr>
            <a:spLocks noGrp="1"/>
          </p:cNvSpPr>
          <p:nvPr>
            <p:ph type="sldNum" idx="57"/>
          </p:nvPr>
        </p:nvSpPr>
        <p:spPr/>
        <p:txBody>
          <a:bodyPr/>
          <a:p>
            <a:fld id="{FDF940E6-74C3-454F-B934-E7DEC6EF4CFC}" type="slidenum">
              <a:t>&lt;#&gt;</a:t>
            </a:fld>
          </a:p>
        </p:txBody>
      </p:sp>
      <p:sp>
        <p:nvSpPr>
          <p:cNvPr id="6" name="PlaceHolder 5"/>
          <p:cNvSpPr>
            <a:spLocks noGrp="1"/>
          </p:cNvSpPr>
          <p:nvPr>
            <p:ph type="dt" idx="55"/>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0">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73600"/>
            <a:ext cx="8229240" cy="1144800"/>
          </a:xfrm>
          <a:prstGeom prst="rect">
            <a:avLst/>
          </a:prstGeom>
          <a:noFill/>
          <a:ln w="0">
            <a:noFill/>
          </a:ln>
        </p:spPr>
        <p:txBody>
          <a:bodyPr lIns="0" rIns="0" tIns="0" bIns="0" anchor="ctr">
            <a:spAutoFit/>
          </a:bodyPr>
          <a:p>
            <a:pPr indent="0">
              <a:buNone/>
            </a:pPr>
            <a:endParaRPr b="0" lang="en-US" sz="1400" strike="noStrike" u="none">
              <a:solidFill>
                <a:srgbClr val="000000"/>
              </a:solidFill>
              <a:effectLst/>
              <a:uFillTx/>
              <a:latin typeface="Arial"/>
            </a:endParaRPr>
          </a:p>
        </p:txBody>
      </p:sp>
      <p:sp>
        <p:nvSpPr>
          <p:cNvPr id="616" name="PlaceHolder 2"/>
          <p:cNvSpPr>
            <a:spLocks noGrp="1"/>
          </p:cNvSpPr>
          <p:nvPr>
            <p:ph type="subTitle"/>
          </p:nvPr>
        </p:nvSpPr>
        <p:spPr>
          <a:xfrm>
            <a:off x="457200" y="1604520"/>
            <a:ext cx="822924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59"/>
          </p:nvPr>
        </p:nvSpPr>
        <p:spPr/>
        <p:txBody>
          <a:bodyPr/>
          <a:p>
            <a:r>
              <a:t>Footer</a:t>
            </a:r>
          </a:p>
        </p:txBody>
      </p:sp>
      <p:sp>
        <p:nvSpPr>
          <p:cNvPr id="5" name="PlaceHolder 4"/>
          <p:cNvSpPr>
            <a:spLocks noGrp="1"/>
          </p:cNvSpPr>
          <p:nvPr>
            <p:ph type="sldNum" idx="60"/>
          </p:nvPr>
        </p:nvSpPr>
        <p:spPr/>
        <p:txBody>
          <a:bodyPr/>
          <a:p>
            <a:fld id="{3F3C77F3-D3F2-4BC8-99BA-54CDA4FBA681}" type="slidenum">
              <a:t>&lt;#&gt;</a:t>
            </a:fld>
          </a:p>
        </p:txBody>
      </p:sp>
      <p:sp>
        <p:nvSpPr>
          <p:cNvPr id="6" name="PlaceHolder 5"/>
          <p:cNvSpPr>
            <a:spLocks noGrp="1"/>
          </p:cNvSpPr>
          <p:nvPr>
            <p:ph type="dt" idx="58"/>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623880" y="1709640"/>
            <a:ext cx="7886520" cy="2852280"/>
          </a:xfrm>
          <a:prstGeom prst="rect">
            <a:avLst/>
          </a:prstGeom>
          <a:noFill/>
          <a:ln w="0">
            <a:noFill/>
          </a:ln>
        </p:spPr>
        <p:txBody>
          <a:bodyPr lIns="91440" rIns="91440" tIns="45720" bIns="45720" anchor="b">
            <a:noAutofit/>
          </a:bodyPr>
          <a:p>
            <a:pPr indent="0">
              <a:buNone/>
            </a:pPr>
            <a:r>
              <a:rPr b="0" lang="en-US" sz="6000" strike="noStrike" u="none">
                <a:solidFill>
                  <a:srgbClr val="000000"/>
                </a:solidFill>
                <a:effectLst/>
                <a:uFillTx/>
                <a:latin typeface="Arial"/>
              </a:rPr>
              <a:t>Click to edit the title text format</a:t>
            </a:r>
            <a:endParaRPr b="0" lang="en-US" sz="6000" strike="noStrike" u="none">
              <a:solidFill>
                <a:srgbClr val="000000"/>
              </a:solidFill>
              <a:effectLst/>
              <a:uFillTx/>
              <a:latin typeface="Arial"/>
            </a:endParaRPr>
          </a:p>
        </p:txBody>
      </p:sp>
      <p:sp>
        <p:nvSpPr>
          <p:cNvPr id="10" name="PlaceHolder 2"/>
          <p:cNvSpPr>
            <a:spLocks noGrp="1"/>
          </p:cNvSpPr>
          <p:nvPr>
            <p:ph type="body"/>
          </p:nvPr>
        </p:nvSpPr>
        <p:spPr>
          <a:xfrm>
            <a:off x="623880" y="4589640"/>
            <a:ext cx="7886520" cy="14997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11" name="PlaceHolder 3"/>
          <p:cNvSpPr>
            <a:spLocks noGrp="1"/>
          </p:cNvSpPr>
          <p:nvPr>
            <p:ph type="ftr" idx="5"/>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 name="PlaceHolder 4"/>
          <p:cNvSpPr>
            <a:spLocks noGrp="1"/>
          </p:cNvSpPr>
          <p:nvPr>
            <p:ph type="sldNum" idx="6"/>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A7E23F98-7603-46B8-B64D-BD1155F4F67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solidFill>
          <a:schemeClr val="lt1"/>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4" name="PlaceHolder 2"/>
          <p:cNvSpPr>
            <a:spLocks noGrp="1"/>
          </p:cNvSpPr>
          <p:nvPr>
            <p:ph type="body"/>
          </p:nvPr>
        </p:nvSpPr>
        <p:spPr>
          <a:xfrm>
            <a:off x="628560" y="1825560"/>
            <a:ext cx="788652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15" name="PlaceHolder 3"/>
          <p:cNvSpPr>
            <a:spLocks noGrp="1"/>
          </p:cNvSpPr>
          <p:nvPr>
            <p:ph type="ftr" idx="7"/>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6" name="PlaceHolder 4"/>
          <p:cNvSpPr>
            <a:spLocks noGrp="1"/>
          </p:cNvSpPr>
          <p:nvPr>
            <p:ph type="sldNum" idx="8"/>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F3B5D75A-6BF5-4210-8F84-641B1FB1563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bl" preserve="1">
  <p:cSld name="TABLE">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8" name="PlaceHolder 2"/>
          <p:cNvSpPr>
            <a:spLocks noGrp="1"/>
          </p:cNvSpPr>
          <p:nvPr>
            <p:ph type="body"/>
          </p:nvPr>
        </p:nvSpPr>
        <p:spPr>
          <a:xfrm>
            <a:off x="628560" y="1825560"/>
            <a:ext cx="788652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9" name="PlaceHolder 3"/>
          <p:cNvSpPr>
            <a:spLocks noGrp="1"/>
          </p:cNvSpPr>
          <p:nvPr>
            <p:ph type="ftr" idx="9"/>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 name="PlaceHolder 4"/>
          <p:cNvSpPr>
            <a:spLocks noGrp="1"/>
          </p:cNvSpPr>
          <p:nvPr>
            <p:ph type="sldNum" idx="10"/>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D5B5D3F2-FEB4-477E-8D99-E517B734CA2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AGRAM">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2" name="PlaceHolder 2"/>
          <p:cNvSpPr>
            <a:spLocks noGrp="1"/>
          </p:cNvSpPr>
          <p:nvPr>
            <p:ph type="body"/>
          </p:nvPr>
        </p:nvSpPr>
        <p:spPr>
          <a:xfrm>
            <a:off x="628560" y="1825560"/>
            <a:ext cx="7886520" cy="43509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23" name="PlaceHolder 3"/>
          <p:cNvSpPr>
            <a:spLocks noGrp="1"/>
          </p:cNvSpPr>
          <p:nvPr>
            <p:ph type="ftr" idx="11"/>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4" name="PlaceHolder 4"/>
          <p:cNvSpPr>
            <a:spLocks noGrp="1"/>
          </p:cNvSpPr>
          <p:nvPr>
            <p:ph type="sldNum" idx="12"/>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05806B46-360D-407D-9427-EC88F7EE0DB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rot="5400000">
            <a:off x="4623840" y="2284920"/>
            <a:ext cx="5811480" cy="19713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6" name="PlaceHolder 2"/>
          <p:cNvSpPr>
            <a:spLocks noGrp="1"/>
          </p:cNvSpPr>
          <p:nvPr>
            <p:ph type="body"/>
          </p:nvPr>
        </p:nvSpPr>
        <p:spPr>
          <a:xfrm rot="5400000">
            <a:off x="604440" y="389520"/>
            <a:ext cx="5811480" cy="57621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27" name="PlaceHolder 3"/>
          <p:cNvSpPr>
            <a:spLocks noGrp="1"/>
          </p:cNvSpPr>
          <p:nvPr>
            <p:ph type="ftr" idx="13"/>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8" name="PlaceHolder 4"/>
          <p:cNvSpPr>
            <a:spLocks noGrp="1"/>
          </p:cNvSpPr>
          <p:nvPr>
            <p:ph type="sldNum" idx="14"/>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40165957-F3E9-48B9-9FD1-451980F295B8}"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t">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0" name="PlaceHolder 2"/>
          <p:cNvSpPr>
            <a:spLocks noGrp="1"/>
          </p:cNvSpPr>
          <p:nvPr>
            <p:ph type="body"/>
          </p:nvPr>
        </p:nvSpPr>
        <p:spPr>
          <a:xfrm rot="5400000">
            <a:off x="2396520" y="57600"/>
            <a:ext cx="4350960" cy="78865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31" name="PlaceHolder 3"/>
          <p:cNvSpPr>
            <a:spLocks noGrp="1"/>
          </p:cNvSpPr>
          <p:nvPr>
            <p:ph type="ftr" idx="15"/>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2" name="PlaceHolder 4"/>
          <p:cNvSpPr>
            <a:spLocks noGrp="1"/>
          </p:cNvSpPr>
          <p:nvPr>
            <p:ph type="sldNum" idx="16"/>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F880DB42-040B-4F92-8074-0B75012D036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630360" y="457200"/>
            <a:ext cx="2949120" cy="1599840"/>
          </a:xfrm>
          <a:prstGeom prst="rect">
            <a:avLst/>
          </a:prstGeom>
          <a:noFill/>
          <a:ln w="0">
            <a:noFill/>
          </a:ln>
        </p:spPr>
        <p:txBody>
          <a:bodyPr lIns="91440" rIns="91440" tIns="45720" bIns="45720" anchor="b">
            <a:noAutofit/>
          </a:bodyPr>
          <a:p>
            <a:pPr indent="0">
              <a:buNone/>
            </a:pPr>
            <a:r>
              <a:rPr b="0" lang="en-US" sz="3200" strike="noStrike" u="none">
                <a:solidFill>
                  <a:srgbClr val="000000"/>
                </a:solidFill>
                <a:effectLst/>
                <a:uFillTx/>
                <a:latin typeface="Arial"/>
              </a:rPr>
              <a:t>Click to edit the title text format</a:t>
            </a:r>
            <a:endParaRPr b="0" lang="en-US" sz="3200" strike="noStrike" u="none">
              <a:solidFill>
                <a:srgbClr val="000000"/>
              </a:solidFill>
              <a:effectLst/>
              <a:uFillTx/>
              <a:latin typeface="Arial"/>
            </a:endParaRPr>
          </a:p>
        </p:txBody>
      </p:sp>
      <p:sp>
        <p:nvSpPr>
          <p:cNvPr id="34" name="PlaceHolder 2"/>
          <p:cNvSpPr>
            <a:spLocks noGrp="1"/>
          </p:cNvSpPr>
          <p:nvPr>
            <p:ph type="body"/>
          </p:nvPr>
        </p:nvSpPr>
        <p:spPr>
          <a:xfrm>
            <a:off x="3887640" y="987480"/>
            <a:ext cx="4628880" cy="487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35" name="PlaceHolder 3"/>
          <p:cNvSpPr>
            <a:spLocks noGrp="1"/>
          </p:cNvSpPr>
          <p:nvPr>
            <p:ph type="body"/>
          </p:nvPr>
        </p:nvSpPr>
        <p:spPr>
          <a:xfrm>
            <a:off x="630360" y="2057400"/>
            <a:ext cx="2949120" cy="38113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1600" strike="noStrike" u="none">
                <a:solidFill>
                  <a:srgbClr val="000000"/>
                </a:solidFill>
                <a:effectLst/>
                <a:uFillTx/>
                <a:latin typeface="Arial"/>
              </a:rPr>
              <a:t>Click to edit the outline text format</a:t>
            </a:r>
            <a:endParaRPr b="0" lang="en-US" sz="16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600" strike="noStrike" u="none">
                <a:solidFill>
                  <a:srgbClr val="000000"/>
                </a:solidFill>
                <a:effectLst/>
                <a:uFillTx/>
                <a:latin typeface="Arial"/>
              </a:rPr>
              <a:t>Second Outline Level</a:t>
            </a:r>
            <a:endParaRPr b="0" lang="en-US" sz="16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600" strike="noStrike" u="none">
                <a:solidFill>
                  <a:srgbClr val="000000"/>
                </a:solidFill>
                <a:effectLst/>
                <a:uFillTx/>
                <a:latin typeface="Arial"/>
              </a:rPr>
              <a:t>Third Outline Level</a:t>
            </a:r>
            <a:endParaRPr b="0" lang="en-US" sz="16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600" strike="noStrike" u="none">
                <a:solidFill>
                  <a:srgbClr val="000000"/>
                </a:solidFill>
                <a:effectLst/>
                <a:uFillTx/>
                <a:latin typeface="Arial"/>
              </a:rPr>
              <a:t>Fourth Outline Level</a:t>
            </a:r>
            <a:endParaRPr b="0" lang="en-US" sz="16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Fifth Outline Level</a:t>
            </a:r>
            <a:endParaRPr b="0" lang="en-US" sz="16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Sixth Outline Level</a:t>
            </a:r>
            <a:endParaRPr b="0" lang="en-US" sz="16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600" strike="noStrike" u="none">
                <a:solidFill>
                  <a:srgbClr val="000000"/>
                </a:solidFill>
                <a:effectLst/>
                <a:uFillTx/>
                <a:latin typeface="Arial"/>
              </a:rPr>
              <a:t>Seventh Outline Level</a:t>
            </a:r>
            <a:endParaRPr b="0" lang="en-US" sz="1600" strike="noStrike" u="none">
              <a:solidFill>
                <a:srgbClr val="000000"/>
              </a:solidFill>
              <a:effectLst/>
              <a:uFillTx/>
              <a:latin typeface="Arial"/>
            </a:endParaRPr>
          </a:p>
        </p:txBody>
      </p:sp>
      <p:sp>
        <p:nvSpPr>
          <p:cNvPr id="36" name="PlaceHolder 4"/>
          <p:cNvSpPr>
            <a:spLocks noGrp="1"/>
          </p:cNvSpPr>
          <p:nvPr>
            <p:ph type="ftr" idx="17"/>
          </p:nvPr>
        </p:nvSpPr>
        <p:spPr>
          <a:xfrm>
            <a:off x="76320" y="629604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7" name="PlaceHolder 5"/>
          <p:cNvSpPr>
            <a:spLocks noGrp="1"/>
          </p:cNvSpPr>
          <p:nvPr>
            <p:ph type="sldNum" idx="18"/>
          </p:nvPr>
        </p:nvSpPr>
        <p:spPr>
          <a:xfrm>
            <a:off x="7042320" y="624348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dk1"/>
                </a:solidFill>
                <a:effectLst/>
                <a:uFillTx/>
                <a:latin typeface="Tahoma"/>
                <a:ea typeface="Tahoma"/>
              </a:defRPr>
            </a:lvl1pPr>
          </a:lstStyle>
          <a:p>
            <a:pPr indent="0" algn="r">
              <a:lnSpc>
                <a:spcPct val="100000"/>
              </a:lnSpc>
              <a:buNone/>
              <a:tabLst>
                <a:tab algn="l" pos="0"/>
              </a:tabLst>
            </a:pPr>
            <a:fld id="{6CC24BF6-256B-437E-A132-F3EA22795CC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3" name="Google Shape;76;p137"/>
          <p:cNvSpPr/>
          <p:nvPr/>
        </p:nvSpPr>
        <p:spPr>
          <a:xfrm rot="18420000">
            <a:off x="7777800" y="-14760"/>
            <a:ext cx="1161720" cy="2084040"/>
          </a:xfrm>
          <a:custGeom>
            <a:avLst/>
            <a:gdLst>
              <a:gd name="textAreaLeft" fmla="*/ 0 w 1161720"/>
              <a:gd name="textAreaRight" fmla="*/ 1162080 w 1161720"/>
              <a:gd name="textAreaTop" fmla="*/ 0 h 2084040"/>
              <a:gd name="textAreaBottom" fmla="*/ 2084400 h 2084040"/>
            </a:gdLst>
            <a:ahLst/>
            <a:cxnLst/>
            <a:rect l="textAreaLeft" t="textAreaTop" r="textAreaRight" b="textAreaBottom"/>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4" name="Google Shape;82;p137"/>
          <p:cNvSpPr/>
          <p:nvPr/>
        </p:nvSpPr>
        <p:spPr>
          <a:xfrm rot="18420000">
            <a:off x="7864920" y="24840"/>
            <a:ext cx="1164960" cy="2096640"/>
          </a:xfrm>
          <a:custGeom>
            <a:avLst/>
            <a:gdLst>
              <a:gd name="textAreaLeft" fmla="*/ 0 w 1164960"/>
              <a:gd name="textAreaRight" fmla="*/ 1165320 w 1164960"/>
              <a:gd name="textAreaTop" fmla="*/ 0 h 2096640"/>
              <a:gd name="textAreaBottom" fmla="*/ 2097000 h 2096640"/>
            </a:gdLst>
            <a:ahLst/>
            <a:cxnLst/>
            <a:rect l="textAreaLeft" t="textAreaTop" r="textAreaRight" b="textAreaBottom"/>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5" name="Google Shape;83;p137"/>
          <p:cNvSpPr/>
          <p:nvPr/>
        </p:nvSpPr>
        <p:spPr>
          <a:xfrm rot="18420000">
            <a:off x="7831080" y="191880"/>
            <a:ext cx="1025280" cy="1571400"/>
          </a:xfrm>
          <a:custGeom>
            <a:avLst/>
            <a:gdLst>
              <a:gd name="textAreaLeft" fmla="*/ 0 w 1025280"/>
              <a:gd name="textAreaRight" fmla="*/ 1025640 w 1025280"/>
              <a:gd name="textAreaTop" fmla="*/ 0 h 1571400"/>
              <a:gd name="textAreaBottom" fmla="*/ 1571760 h 1571400"/>
            </a:gdLst>
            <a:ahLst/>
            <a:cxnLst/>
            <a:rect l="textAreaLeft" t="textAreaTop" r="textAreaRight" b="textAreaBottom"/>
            <a:pathLst>
              <a:path w="2561" h="2777">
                <a:moveTo>
                  <a:pt x="0" y="2485"/>
                </a:moveTo>
                <a:lnTo>
                  <a:pt x="432" y="2553"/>
                </a:lnTo>
                <a:lnTo>
                  <a:pt x="736" y="2777"/>
                </a:lnTo>
                <a:lnTo>
                  <a:pt x="2561" y="399"/>
                </a:lnTo>
                <a:lnTo>
                  <a:pt x="2118" y="82"/>
                </a:lnTo>
                <a:lnTo>
                  <a:pt x="1898" y="0"/>
                </a:lnTo>
                <a:lnTo>
                  <a:pt x="0" y="248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56" name="Google Shape;84;p137"/>
          <p:cNvGrpSpPr/>
          <p:nvPr/>
        </p:nvGrpSpPr>
        <p:grpSpPr>
          <a:xfrm>
            <a:off x="7920" y="5540400"/>
            <a:ext cx="1784160" cy="1245960"/>
            <a:chOff x="7920" y="5540400"/>
            <a:chExt cx="1784160" cy="1245960"/>
          </a:xfrm>
        </p:grpSpPr>
        <p:sp>
          <p:nvSpPr>
            <p:cNvPr id="57" name="Google Shape;85;p137"/>
            <p:cNvSpPr/>
            <p:nvPr/>
          </p:nvSpPr>
          <p:spPr>
            <a:xfrm>
              <a:off x="38160" y="5564160"/>
              <a:ext cx="1728360" cy="1029960"/>
            </a:xfrm>
            <a:custGeom>
              <a:avLst/>
              <a:gdLst>
                <a:gd name="textAreaLeft" fmla="*/ 0 w 1728360"/>
                <a:gd name="textAreaRight" fmla="*/ 1728720 w 1728360"/>
                <a:gd name="textAreaTop" fmla="*/ 0 h 1029960"/>
                <a:gd name="textAreaBottom" fmla="*/ 1030320 h 1029960"/>
              </a:gdLst>
              <a:ahLst/>
              <a:cxnLst/>
              <a:rect l="textAreaLeft" t="textAreaTop" r="textAreaRight" b="textAreaBottom"/>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8" name="Google Shape;86;p137"/>
            <p:cNvSpPr/>
            <p:nvPr/>
          </p:nvSpPr>
          <p:spPr>
            <a:xfrm>
              <a:off x="1622520" y="5686560"/>
              <a:ext cx="112320" cy="204480"/>
            </a:xfrm>
            <a:custGeom>
              <a:avLst/>
              <a:gdLst>
                <a:gd name="textAreaLeft" fmla="*/ 0 w 112320"/>
                <a:gd name="textAreaRight" fmla="*/ 112680 w 112320"/>
                <a:gd name="textAreaTop" fmla="*/ 0 h 204480"/>
                <a:gd name="textAreaBottom" fmla="*/ 204840 h 204480"/>
              </a:gdLst>
              <a:ahLst/>
              <a:cxnLst/>
              <a:rect l="textAreaLeft" t="textAreaTop" r="textAreaRight" b="textAreaBottom"/>
              <a:pathLst>
                <a:path w="143" h="258">
                  <a:moveTo>
                    <a:pt x="0" y="7"/>
                  </a:moveTo>
                  <a:lnTo>
                    <a:pt x="120" y="0"/>
                  </a:lnTo>
                  <a:lnTo>
                    <a:pt x="143" y="233"/>
                  </a:lnTo>
                  <a:lnTo>
                    <a:pt x="8" y="258"/>
                  </a:lnTo>
                  <a:lnTo>
                    <a:pt x="0" y="7"/>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9" name="Google Shape;87;p137"/>
            <p:cNvSpPr/>
            <p:nvPr/>
          </p:nvSpPr>
          <p:spPr>
            <a:xfrm>
              <a:off x="31680" y="5991120"/>
              <a:ext cx="1257120" cy="650520"/>
            </a:xfrm>
            <a:custGeom>
              <a:avLst/>
              <a:gdLst>
                <a:gd name="textAreaLeft" fmla="*/ 0 w 1257120"/>
                <a:gd name="textAreaRight" fmla="*/ 1257480 w 1257120"/>
                <a:gd name="textAreaTop" fmla="*/ 0 h 650520"/>
                <a:gd name="textAreaBottom" fmla="*/ 650880 h 65052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0" name="Google Shape;88;p137"/>
            <p:cNvSpPr/>
            <p:nvPr/>
          </p:nvSpPr>
          <p:spPr>
            <a:xfrm>
              <a:off x="204840" y="6045120"/>
              <a:ext cx="833040" cy="593280"/>
            </a:xfrm>
            <a:custGeom>
              <a:avLst/>
              <a:gdLst>
                <a:gd name="textAreaLeft" fmla="*/ 0 w 833040"/>
                <a:gd name="textAreaRight" fmla="*/ 833400 w 833040"/>
                <a:gd name="textAreaTop" fmla="*/ 0 h 593280"/>
                <a:gd name="textAreaBottom" fmla="*/ 593640 h 5932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1" name="Google Shape;89;p137"/>
            <p:cNvSpPr/>
            <p:nvPr/>
          </p:nvSpPr>
          <p:spPr>
            <a:xfrm>
              <a:off x="770040" y="5607000"/>
              <a:ext cx="213840" cy="191880"/>
            </a:xfrm>
            <a:custGeom>
              <a:avLst/>
              <a:gdLst>
                <a:gd name="textAreaLeft" fmla="*/ 0 w 213840"/>
                <a:gd name="textAreaRight" fmla="*/ 214200 w 213840"/>
                <a:gd name="textAreaTop" fmla="*/ 0 h 191880"/>
                <a:gd name="textAreaBottom" fmla="*/ 192240 h 191880"/>
              </a:gdLst>
              <a:ahLst/>
              <a:cxnLst/>
              <a:rect l="textAreaLeft" t="textAreaTop" r="textAreaRight" b="textAreaBottom"/>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2" name="Google Shape;90;p137"/>
            <p:cNvSpPr/>
            <p:nvPr/>
          </p:nvSpPr>
          <p:spPr>
            <a:xfrm>
              <a:off x="1017720" y="6608880"/>
              <a:ext cx="120240" cy="177480"/>
            </a:xfrm>
            <a:custGeom>
              <a:avLst/>
              <a:gdLst>
                <a:gd name="textAreaLeft" fmla="*/ 0 w 120240"/>
                <a:gd name="textAreaRight" fmla="*/ 120600 w 120240"/>
                <a:gd name="textAreaTop" fmla="*/ 0 h 177480"/>
                <a:gd name="textAreaBottom" fmla="*/ 177840 h 177480"/>
              </a:gdLst>
              <a:ahLst/>
              <a:cxnLst/>
              <a:rect l="textAreaLeft" t="textAreaTop" r="textAreaRight" b="textAreaBottom"/>
              <a:pathLst>
                <a:path w="152" h="224">
                  <a:moveTo>
                    <a:pt x="152" y="4"/>
                  </a:moveTo>
                  <a:lnTo>
                    <a:pt x="152" y="224"/>
                  </a:lnTo>
                  <a:lnTo>
                    <a:pt x="0" y="8"/>
                  </a:lnTo>
                  <a:lnTo>
                    <a:pt x="72" y="0"/>
                  </a:lnTo>
                  <a:lnTo>
                    <a:pt x="152" y="4"/>
                  </a:lnTo>
                  <a:close/>
                </a:path>
              </a:pathLst>
            </a:custGeom>
            <a:solidFill>
              <a:schemeClr va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3" name="Google Shape;91;p137"/>
            <p:cNvSpPr/>
            <p:nvPr/>
          </p:nvSpPr>
          <p:spPr>
            <a:xfrm>
              <a:off x="799920" y="5726160"/>
              <a:ext cx="306000" cy="607680"/>
            </a:xfrm>
            <a:custGeom>
              <a:avLst/>
              <a:gdLst>
                <a:gd name="textAreaLeft" fmla="*/ 0 w 306000"/>
                <a:gd name="textAreaRight" fmla="*/ 306360 w 306000"/>
                <a:gd name="textAreaTop" fmla="*/ 0 h 607680"/>
                <a:gd name="textAreaBottom" fmla="*/ 608040 h 607680"/>
              </a:gdLst>
              <a:ahLst/>
              <a:cxnLst/>
              <a:rect l="textAreaLeft" t="textAreaTop" r="textAreaRight" b="textAreaBottom"/>
              <a:pathLst>
                <a:path w="386" h="764">
                  <a:moveTo>
                    <a:pt x="0" y="80"/>
                  </a:moveTo>
                  <a:lnTo>
                    <a:pt x="87" y="0"/>
                  </a:lnTo>
                  <a:lnTo>
                    <a:pt x="232" y="6"/>
                  </a:lnTo>
                  <a:lnTo>
                    <a:pt x="386" y="764"/>
                  </a:lnTo>
                  <a:lnTo>
                    <a:pt x="279" y="720"/>
                  </a:lnTo>
                  <a:lnTo>
                    <a:pt x="152" y="677"/>
                  </a:lnTo>
                  <a:lnTo>
                    <a:pt x="0" y="8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4" name="Google Shape;92;p137"/>
            <p:cNvSpPr/>
            <p:nvPr/>
          </p:nvSpPr>
          <p:spPr>
            <a:xfrm>
              <a:off x="1060560" y="5699160"/>
              <a:ext cx="577440" cy="275760"/>
            </a:xfrm>
            <a:custGeom>
              <a:avLst/>
              <a:gdLst>
                <a:gd name="textAreaLeft" fmla="*/ 0 w 577440"/>
                <a:gd name="textAreaRight" fmla="*/ 577800 w 577440"/>
                <a:gd name="textAreaTop" fmla="*/ 0 h 275760"/>
                <a:gd name="textAreaBottom" fmla="*/ 276120 h 275760"/>
              </a:gdLst>
              <a:ahLst/>
              <a:cxnLst/>
              <a:rect l="textAreaLeft" t="textAreaTop" r="textAreaRight" b="textAreaBottom"/>
              <a:pathLst>
                <a:path w="728" h="348">
                  <a:moveTo>
                    <a:pt x="692" y="0"/>
                  </a:moveTo>
                  <a:lnTo>
                    <a:pt x="0" y="106"/>
                  </a:lnTo>
                  <a:lnTo>
                    <a:pt x="28" y="348"/>
                  </a:lnTo>
                  <a:lnTo>
                    <a:pt x="715" y="237"/>
                  </a:lnTo>
                  <a:lnTo>
                    <a:pt x="728" y="43"/>
                  </a:lnTo>
                  <a:lnTo>
                    <a:pt x="692" y="0"/>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5" name="Google Shape;93;p137"/>
            <p:cNvSpPr/>
            <p:nvPr/>
          </p:nvSpPr>
          <p:spPr>
            <a:xfrm>
              <a:off x="550800" y="5862600"/>
              <a:ext cx="247320" cy="105840"/>
            </a:xfrm>
            <a:custGeom>
              <a:avLst/>
              <a:gdLst>
                <a:gd name="textAreaLeft" fmla="*/ 0 w 247320"/>
                <a:gd name="textAreaRight" fmla="*/ 247680 w 247320"/>
                <a:gd name="textAreaTop" fmla="*/ 0 h 105840"/>
                <a:gd name="textAreaBottom" fmla="*/ 106200 h 105840"/>
              </a:gdLst>
              <a:ahLst/>
              <a:cxnLst/>
              <a:rect l="textAreaLeft" t="textAreaTop" r="textAreaRight" b="textAreaBottom"/>
              <a:pathLst>
                <a:path w="312" h="135">
                  <a:moveTo>
                    <a:pt x="272" y="0"/>
                  </a:moveTo>
                  <a:lnTo>
                    <a:pt x="0" y="78"/>
                  </a:lnTo>
                  <a:lnTo>
                    <a:pt x="312" y="135"/>
                  </a:lnTo>
                  <a:lnTo>
                    <a:pt x="27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66" name="Google Shape;94;p137"/>
            <p:cNvGrpSpPr/>
            <p:nvPr/>
          </p:nvGrpSpPr>
          <p:grpSpPr>
            <a:xfrm>
              <a:off x="7920" y="5540400"/>
              <a:ext cx="1784160" cy="1237680"/>
              <a:chOff x="7920" y="5540400"/>
              <a:chExt cx="1784160" cy="1237680"/>
            </a:xfrm>
          </p:grpSpPr>
          <p:grpSp>
            <p:nvGrpSpPr>
              <p:cNvPr id="67" name="Google Shape;95;p137"/>
              <p:cNvGrpSpPr/>
              <p:nvPr/>
            </p:nvGrpSpPr>
            <p:grpSpPr>
              <a:xfrm>
                <a:off x="792000" y="5654520"/>
                <a:ext cx="869760" cy="1123560"/>
                <a:chOff x="792000" y="5654520"/>
                <a:chExt cx="869760" cy="1123560"/>
              </a:xfrm>
            </p:grpSpPr>
            <p:sp>
              <p:nvSpPr>
                <p:cNvPr id="68" name="Google Shape;96;p137"/>
                <p:cNvSpPr/>
                <p:nvPr/>
              </p:nvSpPr>
              <p:spPr>
                <a:xfrm>
                  <a:off x="792000" y="5694480"/>
                  <a:ext cx="248760" cy="137880"/>
                </a:xfrm>
                <a:custGeom>
                  <a:avLst/>
                  <a:gdLst>
                    <a:gd name="textAreaLeft" fmla="*/ 0 w 248760"/>
                    <a:gd name="textAreaRight" fmla="*/ 249120 w 248760"/>
                    <a:gd name="textAreaTop" fmla="*/ 0 h 137880"/>
                    <a:gd name="textAreaBottom" fmla="*/ 138240 h 137880"/>
                  </a:gdLst>
                  <a:ahLst/>
                  <a:cxnLst/>
                  <a:rect l="textAreaLeft" t="textAreaTop" r="textAreaRight" b="textAreaBottom"/>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9" name="Google Shape;97;p137"/>
                <p:cNvSpPr/>
                <p:nvPr/>
              </p:nvSpPr>
              <p:spPr>
                <a:xfrm>
                  <a:off x="1009800" y="6567480"/>
                  <a:ext cx="182160" cy="210600"/>
                </a:xfrm>
                <a:custGeom>
                  <a:avLst/>
                  <a:gdLst>
                    <a:gd name="textAreaLeft" fmla="*/ 0 w 182160"/>
                    <a:gd name="textAreaRight" fmla="*/ 182520 w 182160"/>
                    <a:gd name="textAreaTop" fmla="*/ 0 h 210600"/>
                    <a:gd name="textAreaBottom" fmla="*/ 210960 h 210600"/>
                  </a:gdLst>
                  <a:ahLst/>
                  <a:cxnLst/>
                  <a:rect l="textAreaLeft" t="textAreaTop" r="textAreaRight" b="textAreaBottom"/>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0" name="Google Shape;98;p137"/>
                <p:cNvSpPr/>
                <p:nvPr/>
              </p:nvSpPr>
              <p:spPr>
                <a:xfrm>
                  <a:off x="1593720" y="5654520"/>
                  <a:ext cx="68040" cy="185400"/>
                </a:xfrm>
                <a:custGeom>
                  <a:avLst/>
                  <a:gdLst>
                    <a:gd name="textAreaLeft" fmla="*/ 0 w 68040"/>
                    <a:gd name="textAreaRight" fmla="*/ 68400 w 68040"/>
                    <a:gd name="textAreaTop" fmla="*/ 0 h 185400"/>
                    <a:gd name="textAreaBottom" fmla="*/ 185760 h 185400"/>
                  </a:gdLst>
                  <a:ahLst/>
                  <a:cxnLst/>
                  <a:rect l="textAreaLeft" t="textAreaTop" r="textAreaRight" b="textAreaBottom"/>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sp>
            <p:nvSpPr>
              <p:cNvPr id="71" name="Google Shape;99;p137"/>
              <p:cNvSpPr/>
              <p:nvPr/>
            </p:nvSpPr>
            <p:spPr>
              <a:xfrm>
                <a:off x="120600" y="5924520"/>
                <a:ext cx="944280" cy="396360"/>
              </a:xfrm>
              <a:custGeom>
                <a:avLst/>
                <a:gdLst>
                  <a:gd name="textAreaLeft" fmla="*/ 0 w 944280"/>
                  <a:gd name="textAreaRight" fmla="*/ 944640 w 944280"/>
                  <a:gd name="textAreaTop" fmla="*/ 0 h 396360"/>
                  <a:gd name="textAreaBottom" fmla="*/ 396720 h 39636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2" name="Google Shape;100;p137"/>
              <p:cNvSpPr/>
              <p:nvPr/>
            </p:nvSpPr>
            <p:spPr>
              <a:xfrm>
                <a:off x="412920" y="6168960"/>
                <a:ext cx="387000" cy="234720"/>
              </a:xfrm>
              <a:custGeom>
                <a:avLst/>
                <a:gdLst>
                  <a:gd name="textAreaLeft" fmla="*/ 0 w 387000"/>
                  <a:gd name="textAreaRight" fmla="*/ 387360 w 387000"/>
                  <a:gd name="textAreaTop" fmla="*/ 0 h 234720"/>
                  <a:gd name="textAreaBottom" fmla="*/ 235080 h 23472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3" name="Google Shape;101;p137"/>
              <p:cNvSpPr/>
              <p:nvPr/>
            </p:nvSpPr>
            <p:spPr>
              <a:xfrm>
                <a:off x="896760" y="5842080"/>
                <a:ext cx="169560" cy="377640"/>
              </a:xfrm>
              <a:custGeom>
                <a:avLst/>
                <a:gdLst>
                  <a:gd name="textAreaLeft" fmla="*/ 0 w 169560"/>
                  <a:gd name="textAreaRight" fmla="*/ 169920 w 169560"/>
                  <a:gd name="textAreaTop" fmla="*/ 0 h 377640"/>
                  <a:gd name="textAreaBottom" fmla="*/ 378000 h 377640"/>
                </a:gdLst>
                <a:ahLst/>
                <a:cxnLst/>
                <a:rect l="textAreaLeft" t="textAreaTop" r="textAreaRight" b="textAreaBottom"/>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74" name="Google Shape;102;p137"/>
              <p:cNvGrpSpPr/>
              <p:nvPr/>
            </p:nvGrpSpPr>
            <p:grpSpPr>
              <a:xfrm>
                <a:off x="7920" y="5540400"/>
                <a:ext cx="1784160" cy="1075680"/>
                <a:chOff x="7920" y="5540400"/>
                <a:chExt cx="1784160" cy="1075680"/>
              </a:xfrm>
            </p:grpSpPr>
            <p:sp>
              <p:nvSpPr>
                <p:cNvPr id="75" name="Google Shape;103;p137"/>
                <p:cNvSpPr/>
                <p:nvPr/>
              </p:nvSpPr>
              <p:spPr>
                <a:xfrm>
                  <a:off x="1062000" y="6426360"/>
                  <a:ext cx="118800" cy="137880"/>
                </a:xfrm>
                <a:custGeom>
                  <a:avLst/>
                  <a:gdLst>
                    <a:gd name="textAreaLeft" fmla="*/ 0 w 118800"/>
                    <a:gd name="textAreaRight" fmla="*/ 119160 w 118800"/>
                    <a:gd name="textAreaTop" fmla="*/ 0 h 137880"/>
                    <a:gd name="textAreaBottom" fmla="*/ 138240 h 1378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6" name="Google Shape;104;p137"/>
                <p:cNvSpPr/>
                <p:nvPr/>
              </p:nvSpPr>
              <p:spPr>
                <a:xfrm>
                  <a:off x="7920" y="5918040"/>
                  <a:ext cx="1336320" cy="698040"/>
                </a:xfrm>
                <a:custGeom>
                  <a:avLst/>
                  <a:gdLst>
                    <a:gd name="textAreaLeft" fmla="*/ 0 w 1336320"/>
                    <a:gd name="textAreaRight" fmla="*/ 1336680 w 1336320"/>
                    <a:gd name="textAreaTop" fmla="*/ 0 h 698040"/>
                    <a:gd name="textAreaBottom" fmla="*/ 698400 h 69804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7" name="Google Shape;105;p137"/>
                <p:cNvSpPr/>
                <p:nvPr/>
              </p:nvSpPr>
              <p:spPr>
                <a:xfrm>
                  <a:off x="168120" y="5985000"/>
                  <a:ext cx="126720" cy="264600"/>
                </a:xfrm>
                <a:custGeom>
                  <a:avLst/>
                  <a:gdLst>
                    <a:gd name="textAreaLeft" fmla="*/ 0 w 126720"/>
                    <a:gd name="textAreaRight" fmla="*/ 127080 w 126720"/>
                    <a:gd name="textAreaTop" fmla="*/ 0 h 264600"/>
                    <a:gd name="textAreaBottom" fmla="*/ 264960 h 2646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8" name="Google Shape;106;p137"/>
                <p:cNvSpPr/>
                <p:nvPr/>
              </p:nvSpPr>
              <p:spPr>
                <a:xfrm>
                  <a:off x="712800" y="5540400"/>
                  <a:ext cx="510840" cy="942480"/>
                </a:xfrm>
                <a:custGeom>
                  <a:avLst/>
                  <a:gdLst>
                    <a:gd name="textAreaLeft" fmla="*/ 0 w 510840"/>
                    <a:gd name="textAreaRight" fmla="*/ 511200 w 510840"/>
                    <a:gd name="textAreaTop" fmla="*/ 0 h 942480"/>
                    <a:gd name="textAreaBottom" fmla="*/ 942840 h 942480"/>
                  </a:gdLst>
                  <a:ahLst/>
                  <a:cxnLst/>
                  <a:rect l="textAreaLeft" t="textAreaTop" r="textAreaRight" b="textAreaBottom"/>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9" name="Google Shape;107;p137"/>
                <p:cNvSpPr/>
                <p:nvPr/>
              </p:nvSpPr>
              <p:spPr>
                <a:xfrm>
                  <a:off x="917640" y="5794200"/>
                  <a:ext cx="151920" cy="399600"/>
                </a:xfrm>
                <a:custGeom>
                  <a:avLst/>
                  <a:gdLst>
                    <a:gd name="textAreaLeft" fmla="*/ 0 w 151920"/>
                    <a:gd name="textAreaRight" fmla="*/ 152280 w 151920"/>
                    <a:gd name="textAreaTop" fmla="*/ 0 h 399600"/>
                    <a:gd name="textAreaBottom" fmla="*/ 399960 h 399600"/>
                  </a:gdLst>
                  <a:ahLst/>
                  <a:cxnLst/>
                  <a:rect l="textAreaLeft" t="textAreaTop" r="textAreaRight" b="textAreaBottom"/>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0" name="Google Shape;108;p137"/>
                <p:cNvSpPr/>
                <p:nvPr/>
              </p:nvSpPr>
              <p:spPr>
                <a:xfrm>
                  <a:off x="520560" y="5762520"/>
                  <a:ext cx="309240" cy="213840"/>
                </a:xfrm>
                <a:custGeom>
                  <a:avLst/>
                  <a:gdLst>
                    <a:gd name="textAreaLeft" fmla="*/ 0 w 309240"/>
                    <a:gd name="textAreaRight" fmla="*/ 309600 w 309240"/>
                    <a:gd name="textAreaTop" fmla="*/ 0 h 213840"/>
                    <a:gd name="textAreaBottom" fmla="*/ 214200 h 213840"/>
                  </a:gdLst>
                  <a:ahLst/>
                  <a:cxnLst/>
                  <a:rect l="textAreaLeft" t="textAreaTop" r="textAreaRight" b="textAreaBottom"/>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1" name="Google Shape;109;p137"/>
                <p:cNvSpPr/>
                <p:nvPr/>
              </p:nvSpPr>
              <p:spPr>
                <a:xfrm>
                  <a:off x="1044720" y="5616720"/>
                  <a:ext cx="747360" cy="336240"/>
                </a:xfrm>
                <a:custGeom>
                  <a:avLst/>
                  <a:gdLst>
                    <a:gd name="textAreaLeft" fmla="*/ 0 w 747360"/>
                    <a:gd name="textAreaRight" fmla="*/ 747720 w 747360"/>
                    <a:gd name="textAreaTop" fmla="*/ 0 h 336240"/>
                    <a:gd name="textAreaBottom" fmla="*/ 336600 h 336240"/>
                  </a:gdLst>
                  <a:ahLst/>
                  <a:cxnLst/>
                  <a:rect l="textAreaLeft" t="textAreaTop" r="textAreaRight" b="textAreaBottom"/>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2" name="Google Shape;110;p137"/>
                <p:cNvSpPr/>
                <p:nvPr/>
              </p:nvSpPr>
              <p:spPr>
                <a:xfrm>
                  <a:off x="1138320" y="5724360"/>
                  <a:ext cx="388440" cy="136080"/>
                </a:xfrm>
                <a:custGeom>
                  <a:avLst/>
                  <a:gdLst>
                    <a:gd name="textAreaLeft" fmla="*/ 0 w 388440"/>
                    <a:gd name="textAreaRight" fmla="*/ 388800 w 388440"/>
                    <a:gd name="textAreaTop" fmla="*/ 0 h 136080"/>
                    <a:gd name="textAreaBottom" fmla="*/ 136440 h 136080"/>
                  </a:gdLst>
                  <a:ahLst/>
                  <a:cxnLst/>
                  <a:rect l="textAreaLeft" t="textAreaTop" r="textAreaRight" b="textAreaBottom"/>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grpSp>
        <p:nvGrpSpPr>
          <p:cNvPr id="83" name="Google Shape;111;p137"/>
          <p:cNvGrpSpPr/>
          <p:nvPr/>
        </p:nvGrpSpPr>
        <p:grpSpPr>
          <a:xfrm>
            <a:off x="8679960" y="2116080"/>
            <a:ext cx="385560" cy="4308120"/>
            <a:chOff x="8679960" y="2116080"/>
            <a:chExt cx="385560" cy="4308120"/>
          </a:xfrm>
        </p:grpSpPr>
        <p:sp>
          <p:nvSpPr>
            <p:cNvPr id="84" name="Google Shape;112;p137"/>
            <p:cNvSpPr/>
            <p:nvPr/>
          </p:nvSpPr>
          <p:spPr>
            <a:xfrm flipH="1">
              <a:off x="8679600" y="4159080"/>
              <a:ext cx="325080" cy="2265120"/>
            </a:xfrm>
            <a:custGeom>
              <a:avLst/>
              <a:gdLst>
                <a:gd name="textAreaLeft" fmla="*/ -360 w 325080"/>
                <a:gd name="textAreaRight" fmla="*/ 325080 w 325080"/>
                <a:gd name="textAreaTop" fmla="*/ 0 h 2265120"/>
                <a:gd name="textAreaBottom" fmla="*/ 2265480 h 226512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5" name="Google Shape;113;p137"/>
            <p:cNvSpPr/>
            <p:nvPr/>
          </p:nvSpPr>
          <p:spPr>
            <a:xfrm flipH="1">
              <a:off x="8740080" y="2116080"/>
              <a:ext cx="325080" cy="2592000"/>
            </a:xfrm>
            <a:custGeom>
              <a:avLst/>
              <a:gdLst>
                <a:gd name="textAreaLeft" fmla="*/ -360 w 325080"/>
                <a:gd name="textAreaRight" fmla="*/ 325080 w 325080"/>
                <a:gd name="textAreaTop" fmla="*/ 0 h 2592000"/>
                <a:gd name="textAreaBottom" fmla="*/ 2592360 h 2592000"/>
              </a:gdLst>
              <a:ahLst/>
              <a:cxnLst/>
              <a:rect l="textAreaLeft" t="textAreaTop" r="textAreaRight" b="textAreaBottom"/>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nvGrpSpPr>
          <p:cNvPr id="86" name="Google Shape;114;p137"/>
          <p:cNvGrpSpPr/>
          <p:nvPr/>
        </p:nvGrpSpPr>
        <p:grpSpPr>
          <a:xfrm>
            <a:off x="7171200" y="-85680"/>
            <a:ext cx="2427840" cy="2244600"/>
            <a:chOff x="7171200" y="-85680"/>
            <a:chExt cx="2427840" cy="2244600"/>
          </a:xfrm>
        </p:grpSpPr>
        <p:grpSp>
          <p:nvGrpSpPr>
            <p:cNvPr id="87" name="Google Shape;115;p137"/>
            <p:cNvGrpSpPr/>
            <p:nvPr/>
          </p:nvGrpSpPr>
          <p:grpSpPr>
            <a:xfrm>
              <a:off x="7171200" y="-85680"/>
              <a:ext cx="2427840" cy="2244600"/>
              <a:chOff x="7171200" y="-85680"/>
              <a:chExt cx="2427840" cy="2244600"/>
            </a:xfrm>
          </p:grpSpPr>
          <p:sp>
            <p:nvSpPr>
              <p:cNvPr id="88" name="Google Shape;116;p137"/>
              <p:cNvSpPr/>
              <p:nvPr/>
            </p:nvSpPr>
            <p:spPr>
              <a:xfrm rot="18420000">
                <a:off x="8619840" y="1724040"/>
                <a:ext cx="97920" cy="456840"/>
              </a:xfrm>
              <a:custGeom>
                <a:avLst/>
                <a:gdLst>
                  <a:gd name="textAreaLeft" fmla="*/ 0 w 97920"/>
                  <a:gd name="textAreaRight" fmla="*/ 98280 w 97920"/>
                  <a:gd name="textAreaTop" fmla="*/ 0 h 456840"/>
                  <a:gd name="textAreaBottom" fmla="*/ 457200 h 456840"/>
                </a:gdLst>
                <a:ahLst/>
                <a:cxnLst/>
                <a:rect l="textAreaLeft" t="textAreaTop" r="textAreaRight" b="textAreaBottom"/>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nvGrpSpPr>
              <p:cNvPr id="89" name="Google Shape;117;p137"/>
              <p:cNvGrpSpPr/>
              <p:nvPr/>
            </p:nvGrpSpPr>
            <p:grpSpPr>
              <a:xfrm>
                <a:off x="7171200" y="-85680"/>
                <a:ext cx="2427840" cy="2244600"/>
                <a:chOff x="7171200" y="-85680"/>
                <a:chExt cx="2427840" cy="2244600"/>
              </a:xfrm>
            </p:grpSpPr>
            <p:sp>
              <p:nvSpPr>
                <p:cNvPr id="90" name="Google Shape;118;p137"/>
                <p:cNvSpPr/>
                <p:nvPr/>
              </p:nvSpPr>
              <p:spPr>
                <a:xfrm rot="18420000">
                  <a:off x="7883280" y="112680"/>
                  <a:ext cx="242280" cy="198000"/>
                </a:xfrm>
                <a:custGeom>
                  <a:avLst/>
                  <a:gdLst>
                    <a:gd name="textAreaLeft" fmla="*/ 0 w 242280"/>
                    <a:gd name="textAreaRight" fmla="*/ 242640 w 242280"/>
                    <a:gd name="textAreaTop" fmla="*/ 0 h 198000"/>
                    <a:gd name="textAreaBottom" fmla="*/ 198360 h 198000"/>
                  </a:gdLst>
                  <a:ahLst/>
                  <a:cxnLst/>
                  <a:rect l="textAreaLeft" t="textAreaTop" r="textAreaRight" b="textAreaBottom"/>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1" name="Google Shape;119;p137"/>
                <p:cNvSpPr/>
                <p:nvPr/>
              </p:nvSpPr>
              <p:spPr>
                <a:xfrm rot="18420000">
                  <a:off x="8013600" y="525600"/>
                  <a:ext cx="426600" cy="695160"/>
                </a:xfrm>
                <a:custGeom>
                  <a:avLst/>
                  <a:gdLst>
                    <a:gd name="textAreaLeft" fmla="*/ 0 w 426600"/>
                    <a:gd name="textAreaRight" fmla="*/ 426960 w 426600"/>
                    <a:gd name="textAreaTop" fmla="*/ 0 h 695160"/>
                    <a:gd name="textAreaBottom" fmla="*/ 695520 h 695160"/>
                  </a:gdLst>
                  <a:ahLst/>
                  <a:cxnLst/>
                  <a:rect l="textAreaLeft" t="textAreaTop" r="textAreaRight" b="textAreaBottom"/>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2" name="Google Shape;120;p137"/>
                <p:cNvSpPr/>
                <p:nvPr/>
              </p:nvSpPr>
              <p:spPr>
                <a:xfrm rot="18420000">
                  <a:off x="7712280" y="287280"/>
                  <a:ext cx="801000" cy="1425600"/>
                </a:xfrm>
                <a:custGeom>
                  <a:avLst/>
                  <a:gdLst>
                    <a:gd name="textAreaLeft" fmla="*/ 0 w 801000"/>
                    <a:gd name="textAreaRight" fmla="*/ 801360 w 801000"/>
                    <a:gd name="textAreaTop" fmla="*/ 0 h 1425600"/>
                    <a:gd name="textAreaBottom" fmla="*/ 1425960 h 1425600"/>
                  </a:gdLst>
                  <a:ahLst/>
                  <a:cxnLst/>
                  <a:rect l="textAreaLeft" t="textAreaTop" r="textAreaRight" b="textAreaBottom"/>
                  <a:pathLst>
                    <a:path w="2002" h="2521">
                      <a:moveTo>
                        <a:pt x="1941" y="0"/>
                      </a:moveTo>
                      <a:lnTo>
                        <a:pt x="0" y="2521"/>
                      </a:lnTo>
                      <a:lnTo>
                        <a:pt x="192" y="2450"/>
                      </a:lnTo>
                      <a:lnTo>
                        <a:pt x="2002" y="61"/>
                      </a:lnTo>
                      <a:lnTo>
                        <a:pt x="1941"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3" name="Google Shape;121;p137"/>
                <p:cNvSpPr/>
                <p:nvPr/>
              </p:nvSpPr>
              <p:spPr>
                <a:xfrm rot="18420000">
                  <a:off x="7783560" y="-30240"/>
                  <a:ext cx="1202760" cy="2133720"/>
                </a:xfrm>
                <a:custGeom>
                  <a:avLst/>
                  <a:gdLst>
                    <a:gd name="textAreaLeft" fmla="*/ 0 w 1202760"/>
                    <a:gd name="textAreaRight" fmla="*/ 1203120 w 1202760"/>
                    <a:gd name="textAreaTop" fmla="*/ 0 h 2133720"/>
                    <a:gd name="textAreaBottom" fmla="*/ 2134080 h 2133720"/>
                  </a:gdLst>
                  <a:ahLst/>
                  <a:cxnLst/>
                  <a:rect l="textAreaLeft" t="textAreaTop" r="textAreaRight" b="textAreaBottom"/>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4" name="Google Shape;122;p137"/>
                <p:cNvSpPr/>
                <p:nvPr/>
              </p:nvSpPr>
              <p:spPr>
                <a:xfrm rot="18420000">
                  <a:off x="8408880" y="1422360"/>
                  <a:ext cx="267840" cy="193320"/>
                </a:xfrm>
                <a:custGeom>
                  <a:avLst/>
                  <a:gdLst>
                    <a:gd name="textAreaLeft" fmla="*/ 0 w 267840"/>
                    <a:gd name="textAreaRight" fmla="*/ 268200 w 267840"/>
                    <a:gd name="textAreaTop" fmla="*/ 0 h 193320"/>
                    <a:gd name="textAreaBottom" fmla="*/ 193680 h 193320"/>
                  </a:gdLst>
                  <a:ahLst/>
                  <a:cxnLst/>
                  <a:rect l="textAreaLeft" t="textAreaTop" r="textAreaRight" b="textAreaBottom"/>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5" name="Google Shape;123;p137"/>
                <p:cNvSpPr/>
                <p:nvPr/>
              </p:nvSpPr>
              <p:spPr>
                <a:xfrm rot="18420000">
                  <a:off x="8339040" y="1278000"/>
                  <a:ext cx="286920" cy="228240"/>
                </a:xfrm>
                <a:custGeom>
                  <a:avLst/>
                  <a:gdLst>
                    <a:gd name="textAreaLeft" fmla="*/ 0 w 286920"/>
                    <a:gd name="textAreaRight" fmla="*/ 287280 w 286920"/>
                    <a:gd name="textAreaTop" fmla="*/ 0 h 228240"/>
                    <a:gd name="textAreaBottom" fmla="*/ 228600 h 228240"/>
                  </a:gdLst>
                  <a:ahLst/>
                  <a:cxnLst/>
                  <a:rect l="textAreaLeft" t="textAreaTop" r="textAreaRight" b="textAreaBottom"/>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6" name="Google Shape;124;p137"/>
                <p:cNvSpPr/>
                <p:nvPr/>
              </p:nvSpPr>
              <p:spPr>
                <a:xfrm rot="18420000">
                  <a:off x="7913520" y="333000"/>
                  <a:ext cx="286920" cy="232920"/>
                </a:xfrm>
                <a:custGeom>
                  <a:avLst/>
                  <a:gdLst>
                    <a:gd name="textAreaLeft" fmla="*/ 0 w 286920"/>
                    <a:gd name="textAreaRight" fmla="*/ 287280 w 286920"/>
                    <a:gd name="textAreaTop" fmla="*/ 0 h 232920"/>
                    <a:gd name="textAreaBottom" fmla="*/ 233280 h 232920"/>
                  </a:gdLst>
                  <a:ahLst/>
                  <a:cxnLst/>
                  <a:rect l="textAreaLeft" t="textAreaTop" r="textAreaRight" b="textAreaBottom"/>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7" name="Google Shape;125;p137"/>
                <p:cNvSpPr/>
                <p:nvPr/>
              </p:nvSpPr>
              <p:spPr>
                <a:xfrm rot="18420000">
                  <a:off x="7854840" y="223920"/>
                  <a:ext cx="283680" cy="218880"/>
                </a:xfrm>
                <a:custGeom>
                  <a:avLst/>
                  <a:gdLst>
                    <a:gd name="textAreaLeft" fmla="*/ 0 w 283680"/>
                    <a:gd name="textAreaRight" fmla="*/ 284040 w 283680"/>
                    <a:gd name="textAreaTop" fmla="*/ 0 h 218880"/>
                    <a:gd name="textAreaBottom" fmla="*/ 219240 h 218880"/>
                  </a:gdLst>
                  <a:ahLst/>
                  <a:cxnLst/>
                  <a:rect l="textAreaLeft" t="textAreaTop" r="textAreaRight" b="textAreaBottom"/>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cxnSp>
          <p:nvCxnSpPr>
            <p:cNvPr id="98" name="Google Shape;126;p137"/>
            <p:cNvCxnSpPr/>
            <p:nvPr/>
          </p:nvCxnSpPr>
          <p:spPr>
            <a:xfrm>
              <a:off x="7731000" y="133200"/>
              <a:ext cx="67320" cy="152640"/>
            </a:xfrm>
            <a:prstGeom prst="straightConnector1">
              <a:avLst/>
            </a:prstGeom>
            <a:ln w="38100">
              <a:solidFill>
                <a:srgbClr val="000000"/>
              </a:solidFill>
              <a:miter/>
            </a:ln>
          </p:spPr>
        </p:cxnSp>
      </p:grpSp>
      <p:sp>
        <p:nvSpPr>
          <p:cNvPr id="99" name="PlaceHolder 1"/>
          <p:cNvSpPr>
            <a:spLocks noGrp="1"/>
          </p:cNvSpPr>
          <p:nvPr>
            <p:ph type="title"/>
          </p:nvPr>
        </p:nvSpPr>
        <p:spPr>
          <a:xfrm>
            <a:off x="685800" y="152280"/>
            <a:ext cx="6870240" cy="159984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0" name="PlaceHolder 2"/>
          <p:cNvSpPr>
            <a:spLocks noGrp="1"/>
          </p:cNvSpPr>
          <p:nvPr>
            <p:ph type="body"/>
          </p:nvPr>
        </p:nvSpPr>
        <p:spPr>
          <a:xfrm>
            <a:off x="685800" y="1828800"/>
            <a:ext cx="7695720" cy="365724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101" name="PlaceHolder 3"/>
          <p:cNvSpPr>
            <a:spLocks noGrp="1"/>
          </p:cNvSpPr>
          <p:nvPr>
            <p:ph type="dt" idx="25"/>
          </p:nvPr>
        </p:nvSpPr>
        <p:spPr>
          <a:xfrm>
            <a:off x="13716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2" name="PlaceHolder 4"/>
          <p:cNvSpPr>
            <a:spLocks noGrp="1"/>
          </p:cNvSpPr>
          <p:nvPr>
            <p:ph type="ftr" idx="26"/>
          </p:nvPr>
        </p:nvSpPr>
        <p:spPr>
          <a:xfrm>
            <a:off x="3556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3" name="PlaceHolder 5"/>
          <p:cNvSpPr>
            <a:spLocks noGrp="1"/>
          </p:cNvSpPr>
          <p:nvPr>
            <p:ph type="sldNum" idx="27"/>
          </p:nvPr>
        </p:nvSpPr>
        <p:spPr>
          <a:xfrm>
            <a:off x="671832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4910FBEF-8C7D-4C44-BB60-81C4B15B3903}"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clrMap bg1="lt1" tx1="dk1" bg2="dk2" tx2="lt2" accent1="accent1" accent2="accent2" accent3="accent3" accent4="accent4" accent5="accent5" accent6="accent6" hlink="hlink" folHlink="folHlink"/>
  <p:sldLayoutIdLst>
    <p:sldLayoutId id="2147483662"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568" name="Google Shape;191;p157"/>
          <p:cNvGrpSpPr/>
          <p:nvPr/>
        </p:nvGrpSpPr>
        <p:grpSpPr>
          <a:xfrm>
            <a:off x="0" y="2438280"/>
            <a:ext cx="9008640" cy="1052280"/>
            <a:chOff x="0" y="2438280"/>
            <a:chExt cx="9008640" cy="1052280"/>
          </a:xfrm>
        </p:grpSpPr>
        <p:grpSp>
          <p:nvGrpSpPr>
            <p:cNvPr id="569" name="Google Shape;192;p157"/>
            <p:cNvGrpSpPr/>
            <p:nvPr/>
          </p:nvGrpSpPr>
          <p:grpSpPr>
            <a:xfrm>
              <a:off x="290520" y="2546280"/>
              <a:ext cx="711000" cy="474480"/>
              <a:chOff x="290520" y="2546280"/>
              <a:chExt cx="711000" cy="474480"/>
            </a:xfrm>
          </p:grpSpPr>
          <p:sp>
            <p:nvSpPr>
              <p:cNvPr id="570" name="Google Shape;193;p157"/>
              <p:cNvSpPr/>
              <p:nvPr/>
            </p:nvSpPr>
            <p:spPr>
              <a:xfrm>
                <a:off x="290520" y="2546280"/>
                <a:ext cx="43740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71" name="Google Shape;194;p157"/>
              <p:cNvSpPr/>
              <p:nvPr/>
            </p:nvSpPr>
            <p:spPr>
              <a:xfrm>
                <a:off x="673560" y="2546280"/>
                <a:ext cx="32796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572" name="Google Shape;195;p157"/>
            <p:cNvGrpSpPr/>
            <p:nvPr/>
          </p:nvGrpSpPr>
          <p:grpSpPr>
            <a:xfrm>
              <a:off x="414360" y="2968560"/>
              <a:ext cx="737640" cy="474480"/>
              <a:chOff x="414360" y="2968560"/>
              <a:chExt cx="737640" cy="474480"/>
            </a:xfrm>
          </p:grpSpPr>
          <p:sp>
            <p:nvSpPr>
              <p:cNvPr id="573" name="Google Shape;196;p157"/>
              <p:cNvSpPr/>
              <p:nvPr/>
            </p:nvSpPr>
            <p:spPr>
              <a:xfrm>
                <a:off x="414360" y="2968560"/>
                <a:ext cx="4215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74" name="Google Shape;197;p157"/>
              <p:cNvSpPr/>
              <p:nvPr/>
            </p:nvSpPr>
            <p:spPr>
              <a:xfrm>
                <a:off x="784440" y="2968560"/>
                <a:ext cx="36756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sp>
          <p:nvSpPr>
            <p:cNvPr id="575" name="Google Shape;198;p157"/>
            <p:cNvSpPr/>
            <p:nvPr/>
          </p:nvSpPr>
          <p:spPr>
            <a:xfrm>
              <a:off x="0" y="289548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76" name="Google Shape;199;p157"/>
            <p:cNvSpPr/>
            <p:nvPr/>
          </p:nvSpPr>
          <p:spPr>
            <a:xfrm>
              <a:off x="635040" y="243828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77" name="Google Shape;200;p157"/>
            <p:cNvSpPr/>
            <p:nvPr/>
          </p:nvSpPr>
          <p:spPr>
            <a:xfrm flipH="1" rot="10800000">
              <a:off x="315360" y="3261240"/>
              <a:ext cx="8692920" cy="5508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27720" bIns="27720" anchor="ctr">
              <a:noAutofit/>
            </a:bodyPr>
            <a:p>
              <a:pPr>
                <a:lnSpc>
                  <a:spcPct val="100000"/>
                </a:lnSpc>
                <a:tabLst>
                  <a:tab algn="l" pos="0"/>
                </a:tabLst>
              </a:pPr>
              <a:endParaRPr b="0" lang="en-US" sz="1400" strike="noStrike" u="none">
                <a:solidFill>
                  <a:srgbClr val="000000"/>
                </a:solidFill>
                <a:effectLst/>
                <a:uFillTx/>
                <a:latin typeface="Arial"/>
              </a:endParaRPr>
            </a:p>
          </p:txBody>
        </p:sp>
      </p:grpSp>
      <p:sp>
        <p:nvSpPr>
          <p:cNvPr id="578" name="Google Shape;201;p157"/>
          <p:cNvSpPr/>
          <p:nvPr/>
        </p:nvSpPr>
        <p:spPr>
          <a:xfrm>
            <a:off x="0" y="6553080"/>
            <a:ext cx="2209320" cy="3045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trike="noStrike" u="none">
                <a:solidFill>
                  <a:schemeClr val="dk1"/>
                </a:solidFill>
                <a:effectLst/>
                <a:uFillTx/>
                <a:latin typeface="Arial"/>
                <a:ea typeface="Arial"/>
              </a:rPr>
              <a:t>McGraw-Hill</a:t>
            </a:r>
            <a:endParaRPr b="0" lang="en-US" sz="1400" strike="noStrike" u="none">
              <a:solidFill>
                <a:srgbClr val="000000"/>
              </a:solidFill>
              <a:effectLst/>
              <a:uFillTx/>
              <a:latin typeface="Arial"/>
            </a:endParaRPr>
          </a:p>
        </p:txBody>
      </p:sp>
      <p:sp>
        <p:nvSpPr>
          <p:cNvPr id="579" name="Google Shape;202;p157"/>
          <p:cNvSpPr/>
          <p:nvPr/>
        </p:nvSpPr>
        <p:spPr>
          <a:xfrm>
            <a:off x="4572000" y="6553080"/>
            <a:ext cx="4571640" cy="304560"/>
          </a:xfrm>
          <a:prstGeom prst="rect">
            <a:avLst/>
          </a:prstGeom>
          <a:noFill/>
          <a:ln w="0">
            <a:noFill/>
          </a:ln>
        </p:spPr>
        <p:style>
          <a:lnRef idx="0"/>
          <a:fillRef idx="0"/>
          <a:effectRef idx="0"/>
          <a:fontRef idx="minor"/>
        </p:style>
        <p:txBody>
          <a:bodyPr anchor="t">
            <a:spAutoFit/>
          </a:bodyPr>
          <a:p>
            <a:pPr indent="-88920" algn="r">
              <a:lnSpc>
                <a:spcPct val="100000"/>
              </a:lnSpc>
              <a:buClr>
                <a:srgbClr val="000000"/>
              </a:buClr>
              <a:buFont typeface="Arial"/>
              <a:buChar char="©"/>
            </a:pPr>
            <a:r>
              <a:rPr b="0" lang="en-US" sz="1400" strike="noStrike" u="none">
                <a:solidFill>
                  <a:schemeClr val="dk1"/>
                </a:solidFill>
                <a:effectLst/>
                <a:uFillTx/>
                <a:latin typeface="Arial"/>
                <a:ea typeface="Arial"/>
              </a:rPr>
              <a:t>The McGraw-Hill Companies, Inc., 2000</a:t>
            </a:r>
            <a:endParaRPr b="0" lang="en-US" sz="1400" strike="noStrike" u="none">
              <a:solidFill>
                <a:srgbClr val="000000"/>
              </a:solidFill>
              <a:effectLst/>
              <a:uFillTx/>
              <a:latin typeface="Arial"/>
            </a:endParaRPr>
          </a:p>
        </p:txBody>
      </p:sp>
      <p:sp>
        <p:nvSpPr>
          <p:cNvPr id="580" name="PlaceHolder 1"/>
          <p:cNvSpPr>
            <a:spLocks noGrp="1"/>
          </p:cNvSpPr>
          <p:nvPr>
            <p:ph type="title"/>
          </p:nvPr>
        </p:nvSpPr>
        <p:spPr>
          <a:xfrm>
            <a:off x="990720" y="1676520"/>
            <a:ext cx="7772040" cy="1461600"/>
          </a:xfrm>
          <a:prstGeom prst="rect">
            <a:avLst/>
          </a:prstGeom>
          <a:noFill/>
          <a:ln w="0">
            <a:noFill/>
          </a:ln>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81" name="PlaceHolder 2"/>
          <p:cNvSpPr>
            <a:spLocks noGrp="1"/>
          </p:cNvSpPr>
          <p:nvPr>
            <p:ph type="dt" idx="55"/>
          </p:nvPr>
        </p:nvSpPr>
        <p:spPr>
          <a:xfrm>
            <a:off x="990720" y="6248520"/>
            <a:ext cx="1904760" cy="456840"/>
          </a:xfrm>
          <a:prstGeom prst="rect">
            <a:avLst/>
          </a:prstGeom>
          <a:noFill/>
          <a:ln w="0">
            <a:noFill/>
          </a:ln>
        </p:spPr>
        <p:txBody>
          <a:bodyPr lIns="91440" rIns="91440" tIns="45720" bIns="4572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82" name="PlaceHolder 3"/>
          <p:cNvSpPr>
            <a:spLocks noGrp="1"/>
          </p:cNvSpPr>
          <p:nvPr>
            <p:ph type="ftr" idx="56"/>
          </p:nvPr>
        </p:nvSpPr>
        <p:spPr>
          <a:xfrm>
            <a:off x="3429000" y="6248520"/>
            <a:ext cx="2895120" cy="456840"/>
          </a:xfrm>
          <a:prstGeom prst="rect">
            <a:avLst/>
          </a:prstGeom>
          <a:noFill/>
          <a:ln w="0">
            <a:noFill/>
          </a:ln>
        </p:spPr>
        <p:txBody>
          <a:bodyPr lIns="91440" rIns="91440" tIns="45720" bIns="45720" anchor="b">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83" name="PlaceHolder 4"/>
          <p:cNvSpPr>
            <a:spLocks noGrp="1"/>
          </p:cNvSpPr>
          <p:nvPr>
            <p:ph type="sldNum" idx="57"/>
          </p:nvPr>
        </p:nvSpPr>
        <p:spPr>
          <a:xfrm>
            <a:off x="6858000" y="6248520"/>
            <a:ext cx="190476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chemeClr val="lt2"/>
                </a:solidFill>
                <a:effectLst/>
                <a:uFillTx/>
                <a:latin typeface="Tahoma"/>
                <a:ea typeface="Tahoma"/>
              </a:defRPr>
            </a:lvl1pPr>
          </a:lstStyle>
          <a:p>
            <a:pPr indent="0" algn="r">
              <a:lnSpc>
                <a:spcPct val="100000"/>
              </a:lnSpc>
              <a:buNone/>
              <a:tabLst>
                <a:tab algn="l" pos="0"/>
              </a:tabLst>
            </a:pPr>
            <a:fld id="{4E70845F-DC4E-4484-A762-E966E7B622F7}" type="slidenum">
              <a:rPr b="0" lang="en-US" sz="1400" strike="noStrike" u="none">
                <a:solidFill>
                  <a:schemeClr val="lt2"/>
                </a:solidFill>
                <a:effectLst/>
                <a:uFillTx/>
                <a:latin typeface="Tahoma"/>
                <a:ea typeface="Tahoma"/>
              </a:rPr>
              <a:t>&lt;number&gt;</a:t>
            </a:fld>
            <a:endParaRPr b="0" lang="en-US" sz="1400" strike="noStrike" u="none">
              <a:solidFill>
                <a:srgbClr val="000000"/>
              </a:solidFill>
              <a:effectLst/>
              <a:uFillTx/>
              <a:latin typeface="Times New Roman"/>
            </a:endParaRPr>
          </a:p>
        </p:txBody>
      </p:sp>
    </p:spTree>
  </p:cSld>
  <p:clrMap bg1="lt1" tx1="dk1" bg2="dk2" tx2="lt2" accent1="accent1" accent2="accent2" accent3="accent3" accent4="accent4" accent5="accent5" accent6="accent6" hlink="hlink" folHlink="folHlink"/>
  <p:sldLayoutIdLst>
    <p:sldLayoutId id="2147483674"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86" name="Google Shape;213;p159" hidden="1"/>
          <p:cNvSpPr/>
          <p:nvPr/>
        </p:nvSpPr>
        <p:spPr>
          <a:xfrm>
            <a:off x="20520" y="12600"/>
            <a:ext cx="8895960" cy="6779880"/>
          </a:xfrm>
          <a:custGeom>
            <a:avLst/>
            <a:gdLst>
              <a:gd name="textAreaLeft" fmla="*/ 0 w 8895960"/>
              <a:gd name="textAreaRight" fmla="*/ 8896320 w 8895960"/>
              <a:gd name="textAreaTop" fmla="*/ 0 h 6779880"/>
              <a:gd name="textAreaBottom" fmla="*/ 6780240 h 6779880"/>
            </a:gdLst>
            <a:ahLst/>
            <a:cxnLst/>
            <a:rect l="textAreaLeft" t="textAreaTop" r="textAreaRight" b="textAreaBottom"/>
            <a:pathLst>
              <a:path w="3985" h="3619">
                <a:moveTo>
                  <a:pt x="2822" y="0"/>
                </a:moveTo>
                <a:lnTo>
                  <a:pt x="0" y="975"/>
                </a:lnTo>
                <a:lnTo>
                  <a:pt x="2169" y="3619"/>
                </a:lnTo>
                <a:lnTo>
                  <a:pt x="3985" y="1125"/>
                </a:lnTo>
                <a:lnTo>
                  <a:pt x="2822" y="0"/>
                </a:lnTo>
                <a:close/>
              </a:path>
            </a:pathLst>
          </a:custGeom>
          <a:solidFill>
            <a:schemeClr val="accent1"/>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587" name="Google Shape;214;p159"/>
          <p:cNvGrpSpPr/>
          <p:nvPr/>
        </p:nvGrpSpPr>
        <p:grpSpPr>
          <a:xfrm>
            <a:off x="195120" y="235080"/>
            <a:ext cx="3787560" cy="1777680"/>
            <a:chOff x="195120" y="235080"/>
            <a:chExt cx="3787560" cy="1777680"/>
          </a:xfrm>
        </p:grpSpPr>
        <p:sp>
          <p:nvSpPr>
            <p:cNvPr id="588" name="Google Shape;215;p159"/>
            <p:cNvSpPr/>
            <p:nvPr/>
          </p:nvSpPr>
          <p:spPr>
            <a:xfrm>
              <a:off x="281160" y="281160"/>
              <a:ext cx="3571560" cy="1614240"/>
            </a:xfrm>
            <a:custGeom>
              <a:avLst/>
              <a:gdLst>
                <a:gd name="textAreaLeft" fmla="*/ 0 w 3571560"/>
                <a:gd name="textAreaRight" fmla="*/ 3571920 w 3571560"/>
                <a:gd name="textAreaTop" fmla="*/ 0 h 1614240"/>
                <a:gd name="textAreaBottom" fmla="*/ 1614600 h 1614240"/>
              </a:gdLst>
              <a:ahLst/>
              <a:cxnLst/>
              <a:rect l="textAreaLeft" t="textAreaTop" r="textAreaRight" b="textAreaBottom"/>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89" name="Google Shape;216;p159"/>
            <p:cNvSpPr/>
            <p:nvPr/>
          </p:nvSpPr>
          <p:spPr>
            <a:xfrm>
              <a:off x="263520" y="414360"/>
              <a:ext cx="3561840" cy="1598400"/>
            </a:xfrm>
            <a:custGeom>
              <a:avLst/>
              <a:gdLst>
                <a:gd name="textAreaLeft" fmla="*/ 0 w 3561840"/>
                <a:gd name="textAreaRight" fmla="*/ 3562200 w 3561840"/>
                <a:gd name="textAreaTop" fmla="*/ 0 h 1598400"/>
                <a:gd name="textAreaBottom" fmla="*/ 1598760 h 159840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90" name="Google Shape;217;p159"/>
            <p:cNvSpPr/>
            <p:nvPr/>
          </p:nvSpPr>
          <p:spPr>
            <a:xfrm>
              <a:off x="752400" y="546120"/>
              <a:ext cx="2361960" cy="1458720"/>
            </a:xfrm>
            <a:custGeom>
              <a:avLst/>
              <a:gdLst>
                <a:gd name="textAreaLeft" fmla="*/ 0 w 2361960"/>
                <a:gd name="textAreaRight" fmla="*/ 2362320 w 2361960"/>
                <a:gd name="textAreaTop" fmla="*/ 0 h 1458720"/>
                <a:gd name="textAreaBottom" fmla="*/ 1459080 h 145872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591" name="Google Shape;218;p159"/>
            <p:cNvGrpSpPr/>
            <p:nvPr/>
          </p:nvGrpSpPr>
          <p:grpSpPr>
            <a:xfrm>
              <a:off x="195120" y="235080"/>
              <a:ext cx="3787560" cy="1715760"/>
              <a:chOff x="195120" y="235080"/>
              <a:chExt cx="3787560" cy="1715760"/>
            </a:xfrm>
          </p:grpSpPr>
          <p:sp>
            <p:nvSpPr>
              <p:cNvPr id="592" name="Google Shape;219;p159"/>
              <p:cNvSpPr/>
              <p:nvPr/>
            </p:nvSpPr>
            <p:spPr>
              <a:xfrm>
                <a:off x="3182760" y="1482840"/>
                <a:ext cx="336240" cy="339480"/>
              </a:xfrm>
              <a:custGeom>
                <a:avLst/>
                <a:gdLst>
                  <a:gd name="textAreaLeft" fmla="*/ 0 w 336240"/>
                  <a:gd name="textAreaRight" fmla="*/ 336600 w 336240"/>
                  <a:gd name="textAreaTop" fmla="*/ 0 h 339480"/>
                  <a:gd name="textAreaBottom" fmla="*/ 339840 h 3394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93" name="Google Shape;220;p159"/>
              <p:cNvSpPr/>
              <p:nvPr/>
            </p:nvSpPr>
            <p:spPr>
              <a:xfrm>
                <a:off x="195120" y="235080"/>
                <a:ext cx="3787560" cy="1715760"/>
              </a:xfrm>
              <a:custGeom>
                <a:avLst/>
                <a:gdLst>
                  <a:gd name="textAreaLeft" fmla="*/ 0 w 3787560"/>
                  <a:gd name="textAreaRight" fmla="*/ 3787920 w 3787560"/>
                  <a:gd name="textAreaTop" fmla="*/ 0 h 1715760"/>
                  <a:gd name="textAreaBottom" fmla="*/ 1716120 h 171576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94" name="Google Shape;221;p159"/>
              <p:cNvSpPr/>
              <p:nvPr/>
            </p:nvSpPr>
            <p:spPr>
              <a:xfrm>
                <a:off x="514440" y="250920"/>
                <a:ext cx="2676240" cy="974520"/>
              </a:xfrm>
              <a:custGeom>
                <a:avLst/>
                <a:gdLst>
                  <a:gd name="textAreaLeft" fmla="*/ 0 w 2676240"/>
                  <a:gd name="textAreaRight" fmla="*/ 2676600 w 2676240"/>
                  <a:gd name="textAreaTop" fmla="*/ 0 h 974520"/>
                  <a:gd name="textAreaBottom" fmla="*/ 974880 h 97452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95" name="Google Shape;222;p159"/>
              <p:cNvSpPr/>
              <p:nvPr/>
            </p:nvSpPr>
            <p:spPr>
              <a:xfrm>
                <a:off x="649440" y="398520"/>
                <a:ext cx="360000" cy="650520"/>
              </a:xfrm>
              <a:custGeom>
                <a:avLst/>
                <a:gdLst>
                  <a:gd name="textAreaLeft" fmla="*/ 0 w 360000"/>
                  <a:gd name="textAreaRight" fmla="*/ 360360 w 360000"/>
                  <a:gd name="textAreaTop" fmla="*/ 0 h 650520"/>
                  <a:gd name="textAreaBottom" fmla="*/ 650880 h 65052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596" name="Google Shape;223;p159"/>
              <p:cNvSpPr/>
              <p:nvPr/>
            </p:nvSpPr>
            <p:spPr>
              <a:xfrm>
                <a:off x="1343160" y="851040"/>
                <a:ext cx="1096560" cy="577440"/>
              </a:xfrm>
              <a:custGeom>
                <a:avLst/>
                <a:gdLst>
                  <a:gd name="textAreaLeft" fmla="*/ 0 w 1096560"/>
                  <a:gd name="textAreaRight" fmla="*/ 1096920 w 1096560"/>
                  <a:gd name="textAreaTop" fmla="*/ 0 h 577440"/>
                  <a:gd name="textAreaBottom" fmla="*/ 577800 h 57744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grpSp>
        <p:nvGrpSpPr>
          <p:cNvPr id="597" name="Google Shape;224;p159"/>
          <p:cNvGrpSpPr/>
          <p:nvPr/>
        </p:nvGrpSpPr>
        <p:grpSpPr>
          <a:xfrm>
            <a:off x="7797600" y="4318920"/>
            <a:ext cx="979920" cy="1159920"/>
            <a:chOff x="7797600" y="4318920"/>
            <a:chExt cx="979920" cy="1159920"/>
          </a:xfrm>
        </p:grpSpPr>
        <p:sp>
          <p:nvSpPr>
            <p:cNvPr id="598" name="Google Shape;225;p159"/>
            <p:cNvSpPr/>
            <p:nvPr/>
          </p:nvSpPr>
          <p:spPr>
            <a:xfrm rot="7320000">
              <a:off x="7793280" y="4661640"/>
              <a:ext cx="998640" cy="464760"/>
            </a:xfrm>
            <a:custGeom>
              <a:avLst/>
              <a:gdLst>
                <a:gd name="textAreaLeft" fmla="*/ 0 w 998640"/>
                <a:gd name="textAreaRight" fmla="*/ 999000 w 998640"/>
                <a:gd name="textAreaTop" fmla="*/ 0 h 464760"/>
                <a:gd name="textAreaBottom" fmla="*/ 465120 h 464760"/>
              </a:gdLst>
              <a:ahLst/>
              <a:cxnLst/>
              <a:rect l="textAreaLeft" t="textAreaTop" r="textAreaRight" b="textAreaBottom"/>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599" name="Google Shape;226;p159"/>
            <p:cNvSpPr/>
            <p:nvPr/>
          </p:nvSpPr>
          <p:spPr>
            <a:xfrm rot="7320000">
              <a:off x="7767720" y="4639680"/>
              <a:ext cx="995760" cy="460080"/>
            </a:xfrm>
            <a:custGeom>
              <a:avLst/>
              <a:gdLst>
                <a:gd name="textAreaLeft" fmla="*/ 0 w 995760"/>
                <a:gd name="textAreaRight" fmla="*/ 996120 w 995760"/>
                <a:gd name="textAreaTop" fmla="*/ 0 h 460080"/>
                <a:gd name="textAreaBottom" fmla="*/ 460440 h 460080"/>
              </a:gdLst>
              <a:ahLst/>
              <a:cxnLst/>
              <a:rect l="textAreaLeft" t="textAreaTop" r="textAreaRight" b="textAreaBottom"/>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folHlink"/>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00" name="Google Shape;227;p159"/>
            <p:cNvSpPr/>
            <p:nvPr/>
          </p:nvSpPr>
          <p:spPr>
            <a:xfrm rot="7320000">
              <a:off x="7935840" y="4623480"/>
              <a:ext cx="660600" cy="420480"/>
            </a:xfrm>
            <a:custGeom>
              <a:avLst/>
              <a:gdLst>
                <a:gd name="textAreaLeft" fmla="*/ 0 w 660600"/>
                <a:gd name="textAreaRight" fmla="*/ 660960 w 660600"/>
                <a:gd name="textAreaTop" fmla="*/ 0 h 420480"/>
                <a:gd name="textAreaBottom" fmla="*/ 420840 h 420480"/>
              </a:gdLst>
              <a:ahLst/>
              <a:cxnLst/>
              <a:rect l="textAreaLeft" t="textAreaTop" r="textAreaRight" b="textAreaBottom"/>
              <a:pathLst>
                <a:path w="1049" h="747">
                  <a:moveTo>
                    <a:pt x="0" y="325"/>
                  </a:moveTo>
                  <a:lnTo>
                    <a:pt x="922" y="747"/>
                  </a:lnTo>
                  <a:lnTo>
                    <a:pt x="939" y="534"/>
                  </a:lnTo>
                  <a:lnTo>
                    <a:pt x="1049" y="422"/>
                  </a:lnTo>
                  <a:lnTo>
                    <a:pt x="78" y="0"/>
                  </a:lnTo>
                  <a:lnTo>
                    <a:pt x="0" y="127"/>
                  </a:lnTo>
                  <a:lnTo>
                    <a:pt x="0" y="325"/>
                  </a:lnTo>
                  <a:close/>
                </a:path>
              </a:pathLst>
            </a:custGeom>
            <a:solidFill>
              <a:schemeClr val="l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grpSp>
          <p:nvGrpSpPr>
            <p:cNvPr id="601" name="Google Shape;228;p159"/>
            <p:cNvGrpSpPr/>
            <p:nvPr/>
          </p:nvGrpSpPr>
          <p:grpSpPr>
            <a:xfrm>
              <a:off x="7797600" y="4318920"/>
              <a:ext cx="979920" cy="1159920"/>
              <a:chOff x="7797600" y="4318920"/>
              <a:chExt cx="979920" cy="1159920"/>
            </a:xfrm>
          </p:grpSpPr>
          <p:sp>
            <p:nvSpPr>
              <p:cNvPr id="602" name="Google Shape;229;p159"/>
              <p:cNvSpPr/>
              <p:nvPr/>
            </p:nvSpPr>
            <p:spPr>
              <a:xfrm rot="7320000">
                <a:off x="7917120" y="5064840"/>
                <a:ext cx="93240" cy="96480"/>
              </a:xfrm>
              <a:custGeom>
                <a:avLst/>
                <a:gdLst>
                  <a:gd name="textAreaLeft" fmla="*/ 0 w 93240"/>
                  <a:gd name="textAreaRight" fmla="*/ 93600 w 93240"/>
                  <a:gd name="textAreaTop" fmla="*/ 0 h 96480"/>
                  <a:gd name="textAreaBottom" fmla="*/ 96840 h 96480"/>
                </a:gdLst>
                <a:ahLst/>
                <a:cxnLst/>
                <a:rect l="textAreaLeft" t="textAreaTop" r="textAreaRight" b="textAreaBottom"/>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03" name="Google Shape;230;p159"/>
              <p:cNvSpPr/>
              <p:nvPr/>
            </p:nvSpPr>
            <p:spPr>
              <a:xfrm rot="7320000">
                <a:off x="7758000" y="4651920"/>
                <a:ext cx="1059120" cy="493560"/>
              </a:xfrm>
              <a:custGeom>
                <a:avLst/>
                <a:gdLst>
                  <a:gd name="textAreaLeft" fmla="*/ 0 w 1059120"/>
                  <a:gd name="textAreaRight" fmla="*/ 1059480 w 1059120"/>
                  <a:gd name="textAreaTop" fmla="*/ 0 h 493560"/>
                  <a:gd name="textAreaBottom" fmla="*/ 493920 h 493560"/>
                </a:gdLst>
                <a:ahLst/>
                <a:cxnLst/>
                <a:rect l="textAreaLeft" t="textAreaTop" r="textAreaRight" b="textAreaBottom"/>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04" name="Google Shape;231;p159"/>
              <p:cNvSpPr/>
              <p:nvPr/>
            </p:nvSpPr>
            <p:spPr>
              <a:xfrm rot="7320000">
                <a:off x="8035920" y="4758480"/>
                <a:ext cx="749520" cy="279000"/>
              </a:xfrm>
              <a:custGeom>
                <a:avLst/>
                <a:gdLst>
                  <a:gd name="textAreaLeft" fmla="*/ 0 w 749520"/>
                  <a:gd name="textAreaRight" fmla="*/ 749880 w 749520"/>
                  <a:gd name="textAreaTop" fmla="*/ 0 h 279000"/>
                  <a:gd name="textAreaBottom" fmla="*/ 279360 h 279000"/>
                </a:gdLst>
                <a:ahLst/>
                <a:cxnLst/>
                <a:rect l="textAreaLeft" t="textAreaTop" r="textAreaRight" b="textAreaBottom"/>
                <a:pathLst>
                  <a:path w="1190" h="500">
                    <a:moveTo>
                      <a:pt x="100" y="0"/>
                    </a:moveTo>
                    <a:lnTo>
                      <a:pt x="1190" y="490"/>
                    </a:lnTo>
                    <a:lnTo>
                      <a:pt x="1076" y="500"/>
                    </a:lnTo>
                    <a:lnTo>
                      <a:pt x="0" y="27"/>
                    </a:lnTo>
                    <a:lnTo>
                      <a:pt x="100"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05" name="Google Shape;232;p159"/>
              <p:cNvSpPr/>
              <p:nvPr/>
            </p:nvSpPr>
            <p:spPr>
              <a:xfrm rot="7320000">
                <a:off x="8514000" y="4561200"/>
                <a:ext cx="99720" cy="187200"/>
              </a:xfrm>
              <a:custGeom>
                <a:avLst/>
                <a:gdLst>
                  <a:gd name="textAreaLeft" fmla="*/ 0 w 99720"/>
                  <a:gd name="textAreaRight" fmla="*/ 100080 w 99720"/>
                  <a:gd name="textAreaTop" fmla="*/ 0 h 187200"/>
                  <a:gd name="textAreaBottom" fmla="*/ 187560 h 187200"/>
                </a:gdLst>
                <a:ahLst/>
                <a:cxnLst/>
                <a:rect l="textAreaLeft" t="textAreaTop" r="textAreaRight" b="textAreaBottom"/>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06" name="Google Shape;233;p159"/>
              <p:cNvSpPr/>
              <p:nvPr/>
            </p:nvSpPr>
            <p:spPr>
              <a:xfrm rot="7320000">
                <a:off x="8153280" y="4761720"/>
                <a:ext cx="306360" cy="164880"/>
              </a:xfrm>
              <a:custGeom>
                <a:avLst/>
                <a:gdLst>
                  <a:gd name="textAreaLeft" fmla="*/ 0 w 306360"/>
                  <a:gd name="textAreaRight" fmla="*/ 306720 w 306360"/>
                  <a:gd name="textAreaTop" fmla="*/ 0 h 164880"/>
                  <a:gd name="textAreaBottom" fmla="*/ 165240 h 164880"/>
                </a:gdLst>
                <a:ahLst/>
                <a:cxnLst/>
                <a:rect l="textAreaLeft" t="textAreaTop" r="textAreaRight" b="textAreaBottom"/>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w="0">
                <a:noFill/>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ffffff"/>
                  </a:solidFill>
                  <a:effectLst/>
                  <a:uFillTx/>
                  <a:latin typeface="Arial"/>
                </a:endParaRPr>
              </a:p>
            </p:txBody>
          </p:sp>
        </p:grpSp>
      </p:grpSp>
      <p:sp>
        <p:nvSpPr>
          <p:cNvPr id="607" name="Google Shape;234;p159" hidden="1"/>
          <p:cNvSpPr/>
          <p:nvPr/>
        </p:nvSpPr>
        <p:spPr>
          <a:xfrm>
            <a:off x="901800" y="5054760"/>
            <a:ext cx="6806880" cy="728280"/>
          </a:xfrm>
          <a:custGeom>
            <a:avLst/>
            <a:gdLst>
              <a:gd name="textAreaLeft" fmla="*/ 0 w 6806880"/>
              <a:gd name="textAreaRight" fmla="*/ 6807240 w 6806880"/>
              <a:gd name="textAreaTop" fmla="*/ 0 h 728280"/>
              <a:gd name="textAreaBottom" fmla="*/ 728640 h 728280"/>
            </a:gdLst>
            <a:ahLst/>
            <a:cxnLst/>
            <a:rect l="textAreaLeft" t="textAreaTop" r="textAreaRight" b="textAreaBottom"/>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a:solidFill>
              <a:srgbClr val="703dff"/>
            </a:solidFill>
            <a:round/>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08" name="Google Shape;235;p159" hidden="1"/>
          <p:cNvSpPr/>
          <p:nvPr/>
        </p:nvSpPr>
        <p:spPr>
          <a:xfrm>
            <a:off x="4076640" y="1930320"/>
            <a:ext cx="888480" cy="380520"/>
          </a:xfrm>
          <a:custGeom>
            <a:avLst/>
            <a:gdLst>
              <a:gd name="textAreaLeft" fmla="*/ 0 w 888480"/>
              <a:gd name="textAreaRight" fmla="*/ 888840 w 888480"/>
              <a:gd name="textAreaTop" fmla="*/ 0 h 380520"/>
              <a:gd name="textAreaBottom" fmla="*/ 380880 h 380520"/>
            </a:gdLst>
            <a:ahLst/>
            <a:cxnLst/>
            <a:rect l="textAreaLeft" t="textAreaTop" r="textAreaRight" b="textAreaBottom"/>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a:solidFill>
              <a:srgbClr val="ff0000"/>
            </a:solidFill>
            <a:round/>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09" name="Google Shape;236;p159" hidden="1"/>
          <p:cNvSpPr/>
          <p:nvPr/>
        </p:nvSpPr>
        <p:spPr>
          <a:xfrm>
            <a:off x="0" y="6553080"/>
            <a:ext cx="2209320" cy="3045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trike="noStrike" u="none">
                <a:solidFill>
                  <a:schemeClr val="dk1"/>
                </a:solidFill>
                <a:effectLst/>
                <a:uFillTx/>
                <a:latin typeface="Arial"/>
                <a:ea typeface="Arial"/>
              </a:rPr>
              <a:t>McGraw-Hill</a:t>
            </a:r>
            <a:endParaRPr b="0" lang="en-US" sz="1400" strike="noStrike" u="none">
              <a:solidFill>
                <a:srgbClr val="000000"/>
              </a:solidFill>
              <a:effectLst/>
              <a:uFillTx/>
              <a:latin typeface="Arial"/>
            </a:endParaRPr>
          </a:p>
        </p:txBody>
      </p:sp>
      <p:sp>
        <p:nvSpPr>
          <p:cNvPr id="610" name="Google Shape;237;p159" hidden="1"/>
          <p:cNvSpPr/>
          <p:nvPr/>
        </p:nvSpPr>
        <p:spPr>
          <a:xfrm>
            <a:off x="4572000" y="6553080"/>
            <a:ext cx="4571640" cy="304560"/>
          </a:xfrm>
          <a:prstGeom prst="rect">
            <a:avLst/>
          </a:prstGeom>
          <a:noFill/>
          <a:ln w="0">
            <a:noFill/>
          </a:ln>
        </p:spPr>
        <p:style>
          <a:lnRef idx="0"/>
          <a:fillRef idx="0"/>
          <a:effectRef idx="0"/>
          <a:fontRef idx="minor"/>
        </p:style>
        <p:txBody>
          <a:bodyPr anchor="t">
            <a:spAutoFit/>
          </a:bodyPr>
          <a:p>
            <a:pPr indent="-88920" algn="r">
              <a:lnSpc>
                <a:spcPct val="100000"/>
              </a:lnSpc>
              <a:buClr>
                <a:srgbClr val="000000"/>
              </a:buClr>
              <a:buFont typeface="Arial"/>
              <a:buChar char="©"/>
            </a:pPr>
            <a:r>
              <a:rPr b="0" lang="en-US" sz="1400" strike="noStrike" u="none">
                <a:solidFill>
                  <a:schemeClr val="dk1"/>
                </a:solidFill>
                <a:effectLst/>
                <a:uFillTx/>
                <a:latin typeface="Arial"/>
                <a:ea typeface="Arial"/>
              </a:rPr>
              <a:t>The McGraw-Hill Companies, Inc., 2000</a:t>
            </a:r>
            <a:endParaRPr b="0" lang="en-US" sz="1400" strike="noStrike" u="none">
              <a:solidFill>
                <a:srgbClr val="000000"/>
              </a:solidFill>
              <a:effectLst/>
              <a:uFillTx/>
              <a:latin typeface="Arial"/>
            </a:endParaRPr>
          </a:p>
        </p:txBody>
      </p:sp>
      <p:sp>
        <p:nvSpPr>
          <p:cNvPr id="611" name="PlaceHolder 1"/>
          <p:cNvSpPr>
            <a:spLocks noGrp="1"/>
          </p:cNvSpPr>
          <p:nvPr>
            <p:ph type="title"/>
          </p:nvPr>
        </p:nvSpPr>
        <p:spPr>
          <a:xfrm>
            <a:off x="1371600" y="1511280"/>
            <a:ext cx="6400440" cy="2273040"/>
          </a:xfrm>
          <a:prstGeom prst="rect">
            <a:avLst/>
          </a:prstGeom>
          <a:noFill/>
          <a:ln w="0">
            <a:noFill/>
          </a:ln>
          <a:effectLst>
            <a:outerShdw dist="45429" dir="2021404" blurRad="0" rotWithShape="0">
              <a:srgbClr val="ffb800"/>
            </a:outerShdw>
          </a:effectLst>
        </p:spPr>
        <p:txBody>
          <a:bodyPr lIns="91440" rIns="91440" tIns="45720" bIns="45720" anchor="b">
            <a:no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612" name="PlaceHolder 2"/>
          <p:cNvSpPr>
            <a:spLocks noGrp="1"/>
          </p:cNvSpPr>
          <p:nvPr>
            <p:ph type="dt" idx="58"/>
          </p:nvPr>
        </p:nvSpPr>
        <p:spPr>
          <a:xfrm>
            <a:off x="685800" y="6248520"/>
            <a:ext cx="1904760" cy="45684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13" name="PlaceHolder 3"/>
          <p:cNvSpPr>
            <a:spLocks noGrp="1"/>
          </p:cNvSpPr>
          <p:nvPr>
            <p:ph type="ftr" idx="59"/>
          </p:nvPr>
        </p:nvSpPr>
        <p:spPr>
          <a:xfrm>
            <a:off x="3124080" y="6248520"/>
            <a:ext cx="2895120" cy="456840"/>
          </a:xfrm>
          <a:prstGeom prst="rect">
            <a:avLst/>
          </a:prstGeom>
          <a:noFill/>
          <a:ln w="0">
            <a:noFill/>
          </a:ln>
        </p:spPr>
        <p:txBody>
          <a:bodyPr lIns="91440" rIns="91440" tIns="45720" bIns="45720" anchor="t">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14" name="PlaceHolder 4"/>
          <p:cNvSpPr>
            <a:spLocks noGrp="1"/>
          </p:cNvSpPr>
          <p:nvPr>
            <p:ph type="sldNum" idx="60"/>
          </p:nvPr>
        </p:nvSpPr>
        <p:spPr>
          <a:xfrm>
            <a:off x="6553080" y="6248520"/>
            <a:ext cx="1904760" cy="45684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400" strike="noStrike" u="none">
                <a:solidFill>
                  <a:schemeClr val="dk1"/>
                </a:solidFill>
                <a:effectLst/>
                <a:uFillTx/>
                <a:latin typeface="Comic Sans MS"/>
                <a:ea typeface="Comic Sans MS"/>
              </a:defRPr>
            </a:lvl1pPr>
          </a:lstStyle>
          <a:p>
            <a:pPr indent="0" algn="r">
              <a:lnSpc>
                <a:spcPct val="100000"/>
              </a:lnSpc>
              <a:buNone/>
              <a:tabLst>
                <a:tab algn="l" pos="0"/>
              </a:tabLst>
            </a:pPr>
            <a:fld id="{63071976-9C47-4018-872F-920CA413F6F1}"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Times New Roman"/>
            </a:endParaRPr>
          </a:p>
        </p:txBody>
      </p:sp>
    </p:spTree>
  </p:cSld>
  <p:clrMap bg1="lt1" tx1="dk1" bg2="dk2" tx2="lt2" accent1="accent1" accent2="accent2" accent3="accent3" accent4="accent4" accent5="accent5" accent6="accent6" hlink="hlink" folHlink="folHlink"/>
  <p:sldLayoutIdLst>
    <p:sldLayoutId id="2147483676"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Relationship Id="rId3"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xml"/><Relationship Id="rId4"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Relationship Id="rId4"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07.png"/><Relationship Id="rId4" Type="http://schemas.openxmlformats.org/officeDocument/2006/relationships/slideLayout" Target="../slideLayouts/slideLayout1.xml"/><Relationship Id="rId5"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07.png"/><Relationship Id="rId3" Type="http://schemas.openxmlformats.org/officeDocument/2006/relationships/slideLayout" Target="../slideLayouts/slideLayout1.xml"/><Relationship Id="rId4"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07.png"/><Relationship Id="rId4" Type="http://schemas.openxmlformats.org/officeDocument/2006/relationships/slideLayout" Target="../slideLayouts/slideLayout1.xml"/><Relationship Id="rId5"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07.png"/><Relationship Id="rId3" Type="http://schemas.openxmlformats.org/officeDocument/2006/relationships/slideLayout" Target="../slideLayouts/slideLayout1.xml"/><Relationship Id="rId4"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07.png"/><Relationship Id="rId3" Type="http://schemas.openxmlformats.org/officeDocument/2006/relationships/image" Target="../media/image115.png"/><Relationship Id="rId4" Type="http://schemas.openxmlformats.org/officeDocument/2006/relationships/slideLayout" Target="../slideLayouts/slideLayout1.xml"/><Relationship Id="rId5"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Relationship Id="rId3" Type="http://schemas.openxmlformats.org/officeDocument/2006/relationships/notesSlide" Target="../notesSlides/notesSlide132.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slideLayout" Target="../slideLayouts/slideLayout1.xml"/><Relationship Id="rId10"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slideLayout" Target="../slideLayouts/slideLayout1.xml"/><Relationship Id="rId8"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slideLayout" Target="../slideLayouts/slideLayout1.xml"/><Relationship Id="rId1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xml"/><Relationship Id="rId4"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Google Shape;254;p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24" name="Google Shape;255;p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05025B4-5836-4BED-93E7-931CD9DCE67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25" name="Google Shape;256;p1"/>
          <p:cNvSpPr/>
          <p:nvPr/>
        </p:nvSpPr>
        <p:spPr>
          <a:xfrm>
            <a:off x="1714680" y="6603840"/>
            <a:ext cx="5655960" cy="253800"/>
          </a:xfrm>
          <a:prstGeom prst="rect">
            <a:avLst/>
          </a:prstGeom>
          <a:noFill/>
          <a:ln w="0">
            <a:noFill/>
          </a:ln>
        </p:spPr>
        <p:style>
          <a:lnRef idx="0"/>
          <a:fillRef idx="0"/>
          <a:effectRef idx="0"/>
          <a:fontRef idx="minor"/>
        </p:style>
        <p:txBody>
          <a:bodyPr lIns="102960" rIns="102960" tIns="51480" bIns="51480" anchor="t">
            <a:spAutoFit/>
          </a:bodyPr>
          <a:p>
            <a:pPr>
              <a:lnSpc>
                <a:spcPct val="100000"/>
              </a:lnSpc>
              <a:tabLst>
                <a:tab algn="l" pos="0"/>
              </a:tabLst>
            </a:pPr>
            <a:r>
              <a:rPr b="0" lang="en-US" sz="1000" strike="noStrike" u="none">
                <a:solidFill>
                  <a:schemeClr val="dk1"/>
                </a:solidFill>
                <a:effectLst/>
                <a:uFillTx/>
                <a:latin typeface="Arial"/>
                <a:ea typeface="Arial"/>
              </a:rPr>
              <a:t>Copyright © The McGraw-Hill Companies, Inc. Permission required for reproduction or display.</a:t>
            </a:r>
            <a:endParaRPr b="0" lang="en-US" sz="1000" strike="noStrike" u="none">
              <a:solidFill>
                <a:srgbClr val="000000"/>
              </a:solidFill>
              <a:effectLst/>
              <a:uFillTx/>
              <a:latin typeface="Arial"/>
            </a:endParaRPr>
          </a:p>
        </p:txBody>
      </p:sp>
      <p:pic>
        <p:nvPicPr>
          <p:cNvPr id="626" name="Google Shape;257;p1" descr="brandinglogo"/>
          <p:cNvPicPr/>
          <p:nvPr/>
        </p:nvPicPr>
        <p:blipFill>
          <a:blip r:embed="rId1"/>
          <a:stretch/>
        </p:blipFill>
        <p:spPr>
          <a:xfrm>
            <a:off x="0" y="0"/>
            <a:ext cx="9143640" cy="647280"/>
          </a:xfrm>
          <a:prstGeom prst="rect">
            <a:avLst/>
          </a:prstGeom>
          <a:noFill/>
          <a:ln w="0">
            <a:noFill/>
          </a:ln>
        </p:spPr>
      </p:pic>
      <p:sp>
        <p:nvSpPr>
          <p:cNvPr id="627" name="Google Shape;258;p1"/>
          <p:cNvSpPr/>
          <p:nvPr/>
        </p:nvSpPr>
        <p:spPr>
          <a:xfrm>
            <a:off x="187200" y="914400"/>
            <a:ext cx="4155840" cy="82368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n-US" sz="4800" strike="noStrike" u="none">
                <a:solidFill>
                  <a:schemeClr val="dk1"/>
                </a:solidFill>
                <a:effectLst/>
                <a:uFillTx/>
                <a:latin typeface="Times New Roman"/>
                <a:ea typeface="Times New Roman"/>
              </a:rPr>
              <a:t>Chapter 15</a:t>
            </a:r>
            <a:endParaRPr b="0" lang="en-US" sz="4800" strike="noStrike" u="none">
              <a:solidFill>
                <a:srgbClr val="000000"/>
              </a:solidFill>
              <a:effectLst/>
              <a:uFillTx/>
              <a:latin typeface="Arial"/>
            </a:endParaRPr>
          </a:p>
        </p:txBody>
      </p:sp>
      <p:pic>
        <p:nvPicPr>
          <p:cNvPr id="628" name="Google Shape;259;p1" descr="Forouzan4e10lbj_nm3"/>
          <p:cNvPicPr/>
          <p:nvPr/>
        </p:nvPicPr>
        <p:blipFill>
          <a:blip r:embed="rId2"/>
          <a:stretch/>
        </p:blipFill>
        <p:spPr>
          <a:xfrm>
            <a:off x="4838760" y="1066680"/>
            <a:ext cx="4076280" cy="5168520"/>
          </a:xfrm>
          <a:prstGeom prst="rect">
            <a:avLst/>
          </a:prstGeom>
          <a:noFill/>
          <a:ln w="0">
            <a:noFill/>
          </a:ln>
        </p:spPr>
      </p:pic>
      <p:sp>
        <p:nvSpPr>
          <p:cNvPr id="629" name="Google Shape;260;p1"/>
          <p:cNvSpPr/>
          <p:nvPr/>
        </p:nvSpPr>
        <p:spPr>
          <a:xfrm>
            <a:off x="263520" y="2209680"/>
            <a:ext cx="4155840" cy="301896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n-US" sz="4800" strike="noStrike" u="none">
                <a:solidFill>
                  <a:schemeClr val="folHlink"/>
                </a:solidFill>
                <a:effectLst/>
                <a:uFillTx/>
                <a:latin typeface="Times New Roman"/>
                <a:ea typeface="Times New Roman"/>
              </a:rPr>
              <a:t>Transmission</a:t>
            </a:r>
            <a:endParaRPr b="0" lang="en-US" sz="4800" strike="noStrike" u="none">
              <a:solidFill>
                <a:srgbClr val="000000"/>
              </a:solidFill>
              <a:effectLst/>
              <a:uFillTx/>
              <a:latin typeface="Arial"/>
            </a:endParaRPr>
          </a:p>
          <a:p>
            <a:pPr algn="ctr">
              <a:lnSpc>
                <a:spcPct val="100000"/>
              </a:lnSpc>
              <a:tabLst>
                <a:tab algn="l" pos="0"/>
              </a:tabLst>
            </a:pPr>
            <a:r>
              <a:rPr b="1" lang="en-US" sz="4800" strike="noStrike" u="none">
                <a:solidFill>
                  <a:schemeClr val="folHlink"/>
                </a:solidFill>
                <a:effectLst/>
                <a:uFillTx/>
                <a:latin typeface="Times New Roman"/>
                <a:ea typeface="Times New Roman"/>
              </a:rPr>
              <a:t>Control</a:t>
            </a:r>
            <a:endParaRPr b="0" lang="en-US" sz="4800" strike="noStrike" u="none">
              <a:solidFill>
                <a:srgbClr val="000000"/>
              </a:solidFill>
              <a:effectLst/>
              <a:uFillTx/>
              <a:latin typeface="Arial"/>
            </a:endParaRPr>
          </a:p>
          <a:p>
            <a:pPr algn="ctr">
              <a:lnSpc>
                <a:spcPct val="100000"/>
              </a:lnSpc>
              <a:tabLst>
                <a:tab algn="l" pos="0"/>
              </a:tabLst>
            </a:pPr>
            <a:r>
              <a:rPr b="1" lang="en-US" sz="4800" strike="noStrike" u="none">
                <a:solidFill>
                  <a:schemeClr val="folHlink"/>
                </a:solidFill>
                <a:effectLst/>
                <a:uFillTx/>
                <a:latin typeface="Times New Roman"/>
                <a:ea typeface="Times New Roman"/>
              </a:rPr>
              <a:t>Protocol</a:t>
            </a:r>
            <a:br>
              <a:rPr sz="4800"/>
            </a:br>
            <a:r>
              <a:rPr b="1" lang="en-US" sz="4800" strike="noStrike" u="none">
                <a:solidFill>
                  <a:schemeClr val="folHlink"/>
                </a:solidFill>
                <a:effectLst/>
                <a:uFillTx/>
                <a:latin typeface="Times New Roman"/>
                <a:ea typeface="Times New Roman"/>
              </a:rPr>
              <a:t>(TCP)</a:t>
            </a:r>
            <a:endParaRPr b="0" lang="en-US" sz="4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Google Shape;393;p1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18" name="Google Shape;394;p1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2CFD5C6-4115-41B9-97A1-032B0A0CCEC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19" name="Google Shape;395;p10"/>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Sending and receiving buffers</a:t>
            </a:r>
            <a:endParaRPr b="0" lang="en-US" sz="1800" strike="noStrike" u="none">
              <a:solidFill>
                <a:srgbClr val="000000"/>
              </a:solidFill>
              <a:effectLst/>
              <a:uFillTx/>
              <a:latin typeface="Arial"/>
            </a:endParaRPr>
          </a:p>
        </p:txBody>
      </p:sp>
      <p:sp>
        <p:nvSpPr>
          <p:cNvPr id="720" name="Google Shape;396;p1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21" name="Google Shape;397;p1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22" name="Google Shape;398;p1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23" name="Google Shape;399;p1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24" name="Google Shape;400;p1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25" name="Google Shape;401;p1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26" name="Google Shape;402;p1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727" name="Google Shape;403;p10" descr=""/>
          <p:cNvPicPr/>
          <p:nvPr/>
        </p:nvPicPr>
        <p:blipFill>
          <a:blip r:embed="rId1"/>
          <a:stretch/>
        </p:blipFill>
        <p:spPr>
          <a:xfrm>
            <a:off x="623880" y="2300400"/>
            <a:ext cx="2614320" cy="2820600"/>
          </a:xfrm>
          <a:prstGeom prst="rect">
            <a:avLst/>
          </a:prstGeom>
          <a:noFill/>
          <a:ln w="0">
            <a:noFill/>
          </a:ln>
        </p:spPr>
      </p:pic>
      <p:pic>
        <p:nvPicPr>
          <p:cNvPr id="728" name="Google Shape;404;p10" descr=""/>
          <p:cNvPicPr/>
          <p:nvPr/>
        </p:nvPicPr>
        <p:blipFill>
          <a:blip r:embed="rId2"/>
          <a:stretch/>
        </p:blipFill>
        <p:spPr>
          <a:xfrm>
            <a:off x="5545080" y="2309760"/>
            <a:ext cx="2514240" cy="2803320"/>
          </a:xfrm>
          <a:prstGeom prst="rect">
            <a:avLst/>
          </a:prstGeom>
          <a:noFill/>
          <a:ln w="0">
            <a:noFill/>
          </a:ln>
        </p:spPr>
      </p:pic>
      <p:pic>
        <p:nvPicPr>
          <p:cNvPr id="729" name="Google Shape;405;p10" descr=""/>
          <p:cNvPicPr/>
          <p:nvPr/>
        </p:nvPicPr>
        <p:blipFill>
          <a:blip r:embed="rId3"/>
          <a:stretch/>
        </p:blipFill>
        <p:spPr>
          <a:xfrm>
            <a:off x="2998800" y="4414680"/>
            <a:ext cx="3025440" cy="490320"/>
          </a:xfrm>
          <a:prstGeom prst="rect">
            <a:avLst/>
          </a:prstGeom>
          <a:noFill/>
          <a:ln w="0">
            <a:noFill/>
          </a:ln>
        </p:spPr>
      </p:pic>
    </p:spTree>
  </p:cSld>
  <mc:AlternateContent>
    <mc:Choice Requires="p14">
      <p:transition spd="slow" p14:dur="2000"/>
    </mc:Choice>
    <mc:Fallback>
      <p:transition spd="slow"/>
    </mc:Fallback>
  </mc:AlternateContent>
  <p:timing>
    <p:tnLst>
      <p:par>
        <p:cTn id="84" dur="indefinite" restart="never" nodeType="tmRoot">
          <p:childTnLst>
            <p:seq>
              <p:cTn id="85" dur="indefinite" nodeType="mainSeq">
                <p:childTnLst>
                  <p:par>
                    <p:cTn id="86" fill="hold">
                      <p:stCondLst>
                        <p:cond delay="indefinite"/>
                      </p:stCondLst>
                      <p:childTnLst>
                        <p:par>
                          <p:cTn id="87" fill="hold">
                            <p:stCondLst>
                              <p:cond delay="0"/>
                            </p:stCondLst>
                            <p:childTnLst>
                              <p:par>
                                <p:cTn id="88" nodeType="clickEffect" fill="hold" presetClass="entr" presetID="10">
                                  <p:stCondLst>
                                    <p:cond delay="0"/>
                                  </p:stCondLst>
                                  <p:childTnLst>
                                    <p:set>
                                      <p:cBhvr>
                                        <p:cTn id="89" dur="1" fill="hold">
                                          <p:stCondLst>
                                            <p:cond delay="0"/>
                                          </p:stCondLst>
                                        </p:cTn>
                                        <p:tgtEl>
                                          <p:spTgt spid="727"/>
                                        </p:tgtEl>
                                        <p:attrNameLst>
                                          <p:attrName>style.visibility</p:attrName>
                                        </p:attrNameLst>
                                      </p:cBhvr>
                                      <p:to>
                                        <p:strVal val="visible"/>
                                      </p:to>
                                    </p:set>
                                    <p:animEffect filter="fade" transition="in">
                                      <p:cBhvr additive="repl">
                                        <p:cTn id="90" dur="2000"/>
                                        <p:tgtEl>
                                          <p:spTgt spid="727"/>
                                        </p:tgtEl>
                                      </p:cBhvr>
                                    </p:animEffec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0">
                                  <p:stCondLst>
                                    <p:cond delay="0"/>
                                  </p:stCondLst>
                                  <p:childTnLst>
                                    <p:set>
                                      <p:cBhvr>
                                        <p:cTn id="94" dur="1" fill="hold">
                                          <p:stCondLst>
                                            <p:cond delay="0"/>
                                          </p:stCondLst>
                                        </p:cTn>
                                        <p:tgtEl>
                                          <p:spTgt spid="729"/>
                                        </p:tgtEl>
                                        <p:attrNameLst>
                                          <p:attrName>style.visibility</p:attrName>
                                        </p:attrNameLst>
                                      </p:cBhvr>
                                      <p:to>
                                        <p:strVal val="visible"/>
                                      </p:to>
                                    </p:set>
                                    <p:animEffect filter="fade" transition="in">
                                      <p:cBhvr additive="repl">
                                        <p:cTn id="95" dur="2000"/>
                                        <p:tgtEl>
                                          <p:spTgt spid="729"/>
                                        </p:tgtEl>
                                      </p:cBhvr>
                                    </p:animEffec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0">
                                  <p:stCondLst>
                                    <p:cond delay="0"/>
                                  </p:stCondLst>
                                  <p:childTnLst>
                                    <p:set>
                                      <p:cBhvr>
                                        <p:cTn id="99" dur="1" fill="hold">
                                          <p:stCondLst>
                                            <p:cond delay="0"/>
                                          </p:stCondLst>
                                        </p:cTn>
                                        <p:tgtEl>
                                          <p:spTgt spid="728"/>
                                        </p:tgtEl>
                                        <p:attrNameLst>
                                          <p:attrName>style.visibility</p:attrName>
                                        </p:attrNameLst>
                                      </p:cBhvr>
                                      <p:to>
                                        <p:strVal val="visible"/>
                                      </p:to>
                                    </p:set>
                                    <p:animEffect filter="fade" transition="in">
                                      <p:cBhvr additive="repl">
                                        <p:cTn id="100" dur="2000"/>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Google Shape;1796;p10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79" name="Google Shape;1797;p10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2369F34-E5C6-4762-8D9F-FFB923A41E2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80" name="Google Shape;1798;p100"/>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15.41</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Options</a:t>
            </a:r>
            <a:endParaRPr b="0" lang="en-US" sz="1800" strike="noStrike" u="none">
              <a:solidFill>
                <a:srgbClr val="000000"/>
              </a:solidFill>
              <a:effectLst/>
              <a:uFillTx/>
              <a:latin typeface="Arial"/>
            </a:endParaRPr>
          </a:p>
        </p:txBody>
      </p:sp>
      <p:sp>
        <p:nvSpPr>
          <p:cNvPr id="1681" name="Google Shape;1799;p10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82" name="Google Shape;1800;p10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83" name="Google Shape;1801;p10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84" name="Google Shape;1802;p10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85" name="Google Shape;1803;p10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86" name="Google Shape;1804;p10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87" name="Google Shape;1805;p10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688" name="Google Shape;1806;p100" descr=""/>
          <p:cNvPicPr/>
          <p:nvPr/>
        </p:nvPicPr>
        <p:blipFill>
          <a:blip r:embed="rId1"/>
          <a:stretch/>
        </p:blipFill>
        <p:spPr>
          <a:xfrm>
            <a:off x="324000" y="1752480"/>
            <a:ext cx="8372160" cy="3877920"/>
          </a:xfrm>
          <a:prstGeom prst="rect">
            <a:avLst/>
          </a:prstGeom>
          <a:noFill/>
          <a:ln w="0">
            <a:noFill/>
          </a:ln>
        </p:spPr>
      </p:pic>
    </p:spTree>
  </p:cSld>
  <mc:AlternateContent>
    <mc:Choice Requires="p14">
      <p:transition spd="slow" p14:dur="2000"/>
    </mc:Choice>
    <mc:Fallback>
      <p:transition spd="slow"/>
    </mc:Fallback>
  </mc:AlternateContent>
  <p:timing>
    <p:tnLst>
      <p:par>
        <p:cTn id="692" dur="indefinite" restart="never" nodeType="tmRoot">
          <p:childTnLst>
            <p:seq>
              <p:cTn id="693" dur="indefinite" nodeType="mainSeq">
                <p:childTnLst>
                  <p:par>
                    <p:cTn id="694" fill="hold">
                      <p:stCondLst>
                        <p:cond delay="indefinite"/>
                      </p:stCondLst>
                      <p:childTnLst>
                        <p:par>
                          <p:cTn id="695" fill="hold">
                            <p:stCondLst>
                              <p:cond delay="0"/>
                            </p:stCondLst>
                            <p:childTnLst>
                              <p:par>
                                <p:cTn id="696" nodeType="clickEffect" fill="hold" presetClass="entr" presetID="10">
                                  <p:stCondLst>
                                    <p:cond delay="0"/>
                                  </p:stCondLst>
                                  <p:childTnLst>
                                    <p:set>
                                      <p:cBhvr>
                                        <p:cTn id="697" dur="1" fill="hold">
                                          <p:stCondLst>
                                            <p:cond delay="0"/>
                                          </p:stCondLst>
                                        </p:cTn>
                                        <p:tgtEl>
                                          <p:spTgt spid="1688"/>
                                        </p:tgtEl>
                                        <p:attrNameLst>
                                          <p:attrName>style.visibility</p:attrName>
                                        </p:attrNameLst>
                                      </p:cBhvr>
                                      <p:to>
                                        <p:strVal val="visible"/>
                                      </p:to>
                                    </p:set>
                                    <p:animEffect filter="fade" transition="in">
                                      <p:cBhvr additive="repl">
                                        <p:cTn id="698" dur="3000"/>
                                        <p:tgtEl>
                                          <p:spTgt spid="1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Google Shape;1812;p10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90" name="Google Shape;1813;p10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8B993A3-573E-4889-9FBE-6DE2CD34D75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91" name="Google Shape;1814;p101"/>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15.42</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End-of-option option</a:t>
            </a:r>
            <a:endParaRPr b="0" lang="en-US" sz="1800" strike="noStrike" u="none">
              <a:solidFill>
                <a:srgbClr val="000000"/>
              </a:solidFill>
              <a:effectLst/>
              <a:uFillTx/>
              <a:latin typeface="Arial"/>
            </a:endParaRPr>
          </a:p>
        </p:txBody>
      </p:sp>
      <p:sp>
        <p:nvSpPr>
          <p:cNvPr id="1692" name="Google Shape;1815;p10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93" name="Google Shape;1816;p10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94" name="Google Shape;1817;p10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95" name="Google Shape;1818;p10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96" name="Google Shape;1819;p101"/>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97" name="Google Shape;1820;p10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98" name="Google Shape;1821;p10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699" name="Google Shape;1822;p101" descr=""/>
          <p:cNvPicPr/>
          <p:nvPr/>
        </p:nvPicPr>
        <p:blipFill>
          <a:blip r:embed="rId1"/>
          <a:stretch/>
        </p:blipFill>
        <p:spPr>
          <a:xfrm>
            <a:off x="514440" y="2913120"/>
            <a:ext cx="8292600" cy="1611000"/>
          </a:xfrm>
          <a:prstGeom prst="rect">
            <a:avLst/>
          </a:prstGeom>
          <a:noFill/>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0" name="Google Shape;1828;p10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01" name="Google Shape;1829;p10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A3D908F-F7A8-4CE6-B383-01E6CA44AC6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02" name="Google Shape;1830;p10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03" name="Google Shape;1831;p10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04" name="Google Shape;1832;p10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05" name="Google Shape;1833;p10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06" name="Google Shape;1834;p10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07" name="Google Shape;1835;p10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08" name="Google Shape;1836;p10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709" name="Google Shape;1837;p102"/>
          <p:cNvCxnSpPr/>
          <p:nvPr/>
        </p:nvCxnSpPr>
        <p:spPr>
          <a:xfrm>
            <a:off x="609480" y="2624040"/>
            <a:ext cx="8153640" cy="360"/>
          </a:xfrm>
          <a:prstGeom prst="straightConnector1">
            <a:avLst/>
          </a:prstGeom>
          <a:ln w="76200">
            <a:solidFill>
              <a:srgbClr val="3333cc"/>
            </a:solidFill>
            <a:miter/>
          </a:ln>
        </p:spPr>
      </p:cxnSp>
      <p:cxnSp>
        <p:nvCxnSpPr>
          <p:cNvPr id="1710" name="Google Shape;1838;p102"/>
          <p:cNvCxnSpPr/>
          <p:nvPr/>
        </p:nvCxnSpPr>
        <p:spPr>
          <a:xfrm>
            <a:off x="609480" y="3429000"/>
            <a:ext cx="8153640" cy="360"/>
          </a:xfrm>
          <a:prstGeom prst="straightConnector1">
            <a:avLst/>
          </a:prstGeom>
          <a:ln w="76200">
            <a:solidFill>
              <a:srgbClr val="3333cc"/>
            </a:solidFill>
            <a:miter/>
          </a:ln>
        </p:spPr>
      </p:cxnSp>
      <p:sp>
        <p:nvSpPr>
          <p:cNvPr id="1711" name="Google Shape;1839;p102"/>
          <p:cNvSpPr/>
          <p:nvPr/>
        </p:nvSpPr>
        <p:spPr>
          <a:xfrm>
            <a:off x="647640" y="2716200"/>
            <a:ext cx="8076960" cy="5788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EOP can be used only once.</a:t>
            </a:r>
            <a:endParaRPr b="0" lang="en-US" sz="3200" strike="noStrike" u="none">
              <a:solidFill>
                <a:srgbClr val="ffffff"/>
              </a:solidFill>
              <a:effectLst/>
              <a:uFillTx/>
              <a:latin typeface="Arial"/>
            </a:endParaRPr>
          </a:p>
        </p:txBody>
      </p:sp>
      <p:grpSp>
        <p:nvGrpSpPr>
          <p:cNvPr id="1712" name="Google Shape;1840;p102"/>
          <p:cNvGrpSpPr/>
          <p:nvPr/>
        </p:nvGrpSpPr>
        <p:grpSpPr>
          <a:xfrm>
            <a:off x="609480" y="1981080"/>
            <a:ext cx="1142640" cy="566280"/>
            <a:chOff x="609480" y="1981080"/>
            <a:chExt cx="1142640" cy="566280"/>
          </a:xfrm>
        </p:grpSpPr>
        <p:pic>
          <p:nvPicPr>
            <p:cNvPr id="1713" name="Google Shape;1841;p102" descr=""/>
            <p:cNvPicPr/>
            <p:nvPr/>
          </p:nvPicPr>
          <p:blipFill>
            <a:blip r:embed="rId1"/>
            <a:stretch/>
          </p:blipFill>
          <p:spPr>
            <a:xfrm>
              <a:off x="609480" y="1981080"/>
              <a:ext cx="1142640" cy="566280"/>
            </a:xfrm>
            <a:prstGeom prst="rect">
              <a:avLst/>
            </a:prstGeom>
            <a:noFill/>
            <a:ln w="0">
              <a:noFill/>
            </a:ln>
          </p:spPr>
        </p:pic>
        <p:sp>
          <p:nvSpPr>
            <p:cNvPr id="1714" name="Google Shape;1842;p102"/>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699" dur="indefinite" restart="never" nodeType="tmRoot">
          <p:childTnLst>
            <p:seq>
              <p:cTn id="700" dur="indefinite" nodeType="mainSeq">
                <p:childTnLst>
                  <p:par>
                    <p:cTn id="701" fill="hold">
                      <p:stCondLst>
                        <p:cond delay="0"/>
                      </p:stCondLst>
                      <p:childTnLst>
                        <p:par>
                          <p:cTn id="702" fill="hold">
                            <p:stCondLst>
                              <p:cond delay="0"/>
                            </p:stCondLst>
                            <p:childTnLst>
                              <p:par>
                                <p:cTn id="703" nodeType="afterEffect" fill="hold" presetClass="entr" presetID="10">
                                  <p:stCondLst>
                                    <p:cond delay="0"/>
                                  </p:stCondLst>
                                  <p:childTnLst>
                                    <p:set>
                                      <p:cBhvr>
                                        <p:cTn id="704" dur="1" fill="hold">
                                          <p:stCondLst>
                                            <p:cond delay="0"/>
                                          </p:stCondLst>
                                        </p:cTn>
                                        <p:tgtEl>
                                          <p:spTgt spid="1709"/>
                                        </p:tgtEl>
                                        <p:attrNameLst>
                                          <p:attrName>style.visibility</p:attrName>
                                        </p:attrNameLst>
                                      </p:cBhvr>
                                      <p:to>
                                        <p:strVal val="visible"/>
                                      </p:to>
                                    </p:set>
                                    <p:animEffect filter="fade" transition="in">
                                      <p:cBhvr additive="repl">
                                        <p:cTn id="705" dur="500"/>
                                        <p:tgtEl>
                                          <p:spTgt spid="1709"/>
                                        </p:tgtEl>
                                      </p:cBhvr>
                                    </p:animEffect>
                                  </p:childTnLst>
                                </p:cTn>
                              </p:par>
                            </p:childTnLst>
                          </p:cTn>
                        </p:par>
                        <p:par>
                          <p:cTn id="706" fill="hold">
                            <p:stCondLst>
                              <p:cond delay="500"/>
                            </p:stCondLst>
                            <p:childTnLst>
                              <p:par>
                                <p:cTn id="707" nodeType="afterEffect" fill="hold" presetClass="entr" presetID="10">
                                  <p:stCondLst>
                                    <p:cond delay="0"/>
                                  </p:stCondLst>
                                  <p:childTnLst>
                                    <p:set>
                                      <p:cBhvr>
                                        <p:cTn id="708" dur="1" fill="hold">
                                          <p:stCondLst>
                                            <p:cond delay="0"/>
                                          </p:stCondLst>
                                        </p:cTn>
                                        <p:tgtEl>
                                          <p:spTgt spid="1710"/>
                                        </p:tgtEl>
                                        <p:attrNameLst>
                                          <p:attrName>style.visibility</p:attrName>
                                        </p:attrNameLst>
                                      </p:cBhvr>
                                      <p:to>
                                        <p:strVal val="visible"/>
                                      </p:to>
                                    </p:set>
                                    <p:animEffect filter="fade" transition="in">
                                      <p:cBhvr additive="repl">
                                        <p:cTn id="709" dur="500"/>
                                        <p:tgtEl>
                                          <p:spTgt spid="1710"/>
                                        </p:tgtEl>
                                      </p:cBhvr>
                                    </p:animEffect>
                                  </p:childTnLst>
                                </p:cTn>
                              </p:par>
                            </p:childTnLst>
                          </p:cTn>
                        </p:par>
                        <p:par>
                          <p:cTn id="710" fill="hold">
                            <p:stCondLst>
                              <p:cond delay="1000"/>
                            </p:stCondLst>
                            <p:childTnLst>
                              <p:par>
                                <p:cTn id="711" nodeType="afterEffect" fill="hold" presetClass="entr" presetID="10">
                                  <p:stCondLst>
                                    <p:cond delay="0"/>
                                  </p:stCondLst>
                                  <p:childTnLst>
                                    <p:set>
                                      <p:cBhvr>
                                        <p:cTn id="712" dur="1" fill="hold">
                                          <p:stCondLst>
                                            <p:cond delay="0"/>
                                          </p:stCondLst>
                                        </p:cTn>
                                        <p:tgtEl>
                                          <p:spTgt spid="1711"/>
                                        </p:tgtEl>
                                        <p:attrNameLst>
                                          <p:attrName>style.visibility</p:attrName>
                                        </p:attrNameLst>
                                      </p:cBhvr>
                                      <p:to>
                                        <p:strVal val="visible"/>
                                      </p:to>
                                    </p:set>
                                    <p:animEffect filter="fade" transition="in">
                                      <p:cBhvr additive="repl">
                                        <p:cTn id="713" dur="500"/>
                                        <p:tgtEl>
                                          <p:spTgt spid="1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Google Shape;1848;p10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16" name="Google Shape;1849;p10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BA7CED9-FE42-4FE9-B30A-9B5DCD10B7D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17" name="Google Shape;1850;p103"/>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15.43</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No-operation option</a:t>
            </a:r>
            <a:endParaRPr b="0" lang="en-US" sz="1800" strike="noStrike" u="none">
              <a:solidFill>
                <a:srgbClr val="000000"/>
              </a:solidFill>
              <a:effectLst/>
              <a:uFillTx/>
              <a:latin typeface="Arial"/>
            </a:endParaRPr>
          </a:p>
        </p:txBody>
      </p:sp>
      <p:sp>
        <p:nvSpPr>
          <p:cNvPr id="1718" name="Google Shape;1851;p10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19" name="Google Shape;1852;p10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20" name="Google Shape;1853;p10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21" name="Google Shape;1854;p10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22" name="Google Shape;1855;p10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23" name="Google Shape;1856;p10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24" name="Google Shape;1857;p10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725" name="Google Shape;1858;p103" descr=""/>
          <p:cNvPicPr/>
          <p:nvPr/>
        </p:nvPicPr>
        <p:blipFill>
          <a:blip r:embed="rId1"/>
          <a:stretch/>
        </p:blipFill>
        <p:spPr>
          <a:xfrm>
            <a:off x="669960" y="2562120"/>
            <a:ext cx="7330680" cy="2314080"/>
          </a:xfrm>
          <a:prstGeom prst="rect">
            <a:avLst/>
          </a:prstGeom>
          <a:noFill/>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6" name="Google Shape;1864;p10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27" name="Google Shape;1865;p10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79F898F-AD9D-4CBF-9D3B-072C9D21A72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28" name="Google Shape;1866;p10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29" name="Google Shape;1867;p10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30" name="Google Shape;1868;p10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31" name="Google Shape;1869;p10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32" name="Google Shape;1870;p10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33" name="Google Shape;1871;p10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34" name="Google Shape;1872;p10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735" name="Google Shape;1873;p104"/>
          <p:cNvCxnSpPr/>
          <p:nvPr/>
        </p:nvCxnSpPr>
        <p:spPr>
          <a:xfrm>
            <a:off x="609480" y="2624040"/>
            <a:ext cx="8153640" cy="360"/>
          </a:xfrm>
          <a:prstGeom prst="straightConnector1">
            <a:avLst/>
          </a:prstGeom>
          <a:ln w="76200">
            <a:solidFill>
              <a:srgbClr val="3333cc"/>
            </a:solidFill>
            <a:miter/>
          </a:ln>
        </p:spPr>
      </p:cxnSp>
      <p:cxnSp>
        <p:nvCxnSpPr>
          <p:cNvPr id="1736" name="Google Shape;1874;p104"/>
          <p:cNvCxnSpPr/>
          <p:nvPr/>
        </p:nvCxnSpPr>
        <p:spPr>
          <a:xfrm>
            <a:off x="609480" y="3429000"/>
            <a:ext cx="8153640" cy="360"/>
          </a:xfrm>
          <a:prstGeom prst="straightConnector1">
            <a:avLst/>
          </a:prstGeom>
          <a:ln w="76200">
            <a:solidFill>
              <a:srgbClr val="3333cc"/>
            </a:solidFill>
            <a:miter/>
          </a:ln>
        </p:spPr>
      </p:cxnSp>
      <p:sp>
        <p:nvSpPr>
          <p:cNvPr id="1737" name="Google Shape;1875;p104"/>
          <p:cNvSpPr/>
          <p:nvPr/>
        </p:nvSpPr>
        <p:spPr>
          <a:xfrm>
            <a:off x="647640" y="2716200"/>
            <a:ext cx="8076960" cy="5788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NOP can be used more than once.</a:t>
            </a:r>
            <a:endParaRPr b="0" lang="en-US" sz="3200" strike="noStrike" u="none">
              <a:solidFill>
                <a:srgbClr val="ffffff"/>
              </a:solidFill>
              <a:effectLst/>
              <a:uFillTx/>
              <a:latin typeface="Arial"/>
            </a:endParaRPr>
          </a:p>
        </p:txBody>
      </p:sp>
      <p:grpSp>
        <p:nvGrpSpPr>
          <p:cNvPr id="1738" name="Google Shape;1876;p104"/>
          <p:cNvGrpSpPr/>
          <p:nvPr/>
        </p:nvGrpSpPr>
        <p:grpSpPr>
          <a:xfrm>
            <a:off x="609480" y="1981080"/>
            <a:ext cx="1142640" cy="566280"/>
            <a:chOff x="609480" y="1981080"/>
            <a:chExt cx="1142640" cy="566280"/>
          </a:xfrm>
        </p:grpSpPr>
        <p:pic>
          <p:nvPicPr>
            <p:cNvPr id="1739" name="Google Shape;1877;p104" descr=""/>
            <p:cNvPicPr/>
            <p:nvPr/>
          </p:nvPicPr>
          <p:blipFill>
            <a:blip r:embed="rId1"/>
            <a:stretch/>
          </p:blipFill>
          <p:spPr>
            <a:xfrm>
              <a:off x="609480" y="1981080"/>
              <a:ext cx="1142640" cy="566280"/>
            </a:xfrm>
            <a:prstGeom prst="rect">
              <a:avLst/>
            </a:prstGeom>
            <a:noFill/>
            <a:ln w="0">
              <a:noFill/>
            </a:ln>
          </p:spPr>
        </p:pic>
        <p:sp>
          <p:nvSpPr>
            <p:cNvPr id="1740" name="Google Shape;1878;p104"/>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714" dur="indefinite" restart="never" nodeType="tmRoot">
          <p:childTnLst>
            <p:seq>
              <p:cTn id="715" dur="indefinite" nodeType="mainSeq">
                <p:childTnLst>
                  <p:par>
                    <p:cTn id="716" fill="hold">
                      <p:stCondLst>
                        <p:cond delay="0"/>
                      </p:stCondLst>
                      <p:childTnLst>
                        <p:par>
                          <p:cTn id="717" fill="hold">
                            <p:stCondLst>
                              <p:cond delay="0"/>
                            </p:stCondLst>
                            <p:childTnLst>
                              <p:par>
                                <p:cTn id="718" nodeType="afterEffect" fill="hold" presetClass="entr" presetID="10">
                                  <p:stCondLst>
                                    <p:cond delay="0"/>
                                  </p:stCondLst>
                                  <p:childTnLst>
                                    <p:set>
                                      <p:cBhvr>
                                        <p:cTn id="719" dur="1" fill="hold">
                                          <p:stCondLst>
                                            <p:cond delay="0"/>
                                          </p:stCondLst>
                                        </p:cTn>
                                        <p:tgtEl>
                                          <p:spTgt spid="1735"/>
                                        </p:tgtEl>
                                        <p:attrNameLst>
                                          <p:attrName>style.visibility</p:attrName>
                                        </p:attrNameLst>
                                      </p:cBhvr>
                                      <p:to>
                                        <p:strVal val="visible"/>
                                      </p:to>
                                    </p:set>
                                    <p:animEffect filter="fade" transition="in">
                                      <p:cBhvr additive="repl">
                                        <p:cTn id="720" dur="500"/>
                                        <p:tgtEl>
                                          <p:spTgt spid="1735"/>
                                        </p:tgtEl>
                                      </p:cBhvr>
                                    </p:animEffect>
                                  </p:childTnLst>
                                </p:cTn>
                              </p:par>
                            </p:childTnLst>
                          </p:cTn>
                        </p:par>
                        <p:par>
                          <p:cTn id="721" fill="hold">
                            <p:stCondLst>
                              <p:cond delay="500"/>
                            </p:stCondLst>
                            <p:childTnLst>
                              <p:par>
                                <p:cTn id="722" nodeType="afterEffect" fill="hold" presetClass="entr" presetID="10">
                                  <p:stCondLst>
                                    <p:cond delay="0"/>
                                  </p:stCondLst>
                                  <p:childTnLst>
                                    <p:set>
                                      <p:cBhvr>
                                        <p:cTn id="723" dur="1" fill="hold">
                                          <p:stCondLst>
                                            <p:cond delay="0"/>
                                          </p:stCondLst>
                                        </p:cTn>
                                        <p:tgtEl>
                                          <p:spTgt spid="1736"/>
                                        </p:tgtEl>
                                        <p:attrNameLst>
                                          <p:attrName>style.visibility</p:attrName>
                                        </p:attrNameLst>
                                      </p:cBhvr>
                                      <p:to>
                                        <p:strVal val="visible"/>
                                      </p:to>
                                    </p:set>
                                    <p:animEffect filter="fade" transition="in">
                                      <p:cBhvr additive="repl">
                                        <p:cTn id="724" dur="500"/>
                                        <p:tgtEl>
                                          <p:spTgt spid="1736"/>
                                        </p:tgtEl>
                                      </p:cBhvr>
                                    </p:animEffect>
                                  </p:childTnLst>
                                </p:cTn>
                              </p:par>
                            </p:childTnLst>
                          </p:cTn>
                        </p:par>
                        <p:par>
                          <p:cTn id="725" fill="hold">
                            <p:stCondLst>
                              <p:cond delay="1000"/>
                            </p:stCondLst>
                            <p:childTnLst>
                              <p:par>
                                <p:cTn id="726" nodeType="afterEffect" fill="hold" presetClass="entr" presetID="10">
                                  <p:stCondLst>
                                    <p:cond delay="0"/>
                                  </p:stCondLst>
                                  <p:childTnLst>
                                    <p:set>
                                      <p:cBhvr>
                                        <p:cTn id="727" dur="1" fill="hold">
                                          <p:stCondLst>
                                            <p:cond delay="0"/>
                                          </p:stCondLst>
                                        </p:cTn>
                                        <p:tgtEl>
                                          <p:spTgt spid="1737"/>
                                        </p:tgtEl>
                                        <p:attrNameLst>
                                          <p:attrName>style.visibility</p:attrName>
                                        </p:attrNameLst>
                                      </p:cBhvr>
                                      <p:to>
                                        <p:strVal val="visible"/>
                                      </p:to>
                                    </p:set>
                                    <p:animEffect filter="fade" transition="in">
                                      <p:cBhvr additive="repl">
                                        <p:cTn id="728" dur="500"/>
                                        <p:tgtEl>
                                          <p:spTgt spid="1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1" name="Google Shape;1884;p10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42" name="Google Shape;1885;p10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9655258-00C9-461E-809D-6057D5B4836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43" name="Google Shape;1886;p10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15.44</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Minimum-segment-size option</a:t>
            </a:r>
            <a:endParaRPr b="0" lang="en-US" sz="1800" strike="noStrike" u="none">
              <a:solidFill>
                <a:srgbClr val="000000"/>
              </a:solidFill>
              <a:effectLst/>
              <a:uFillTx/>
              <a:latin typeface="Arial"/>
            </a:endParaRPr>
          </a:p>
        </p:txBody>
      </p:sp>
      <p:sp>
        <p:nvSpPr>
          <p:cNvPr id="1744" name="Google Shape;1887;p10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45" name="Google Shape;1888;p10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46" name="Google Shape;1889;p10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47" name="Google Shape;1890;p10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48" name="Google Shape;1891;p10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49" name="Google Shape;1892;p10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50" name="Google Shape;1893;p10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751" name="Google Shape;1894;p105" descr=""/>
          <p:cNvPicPr/>
          <p:nvPr/>
        </p:nvPicPr>
        <p:blipFill>
          <a:blip r:embed="rId1"/>
          <a:stretch/>
        </p:blipFill>
        <p:spPr>
          <a:xfrm>
            <a:off x="298440" y="3213000"/>
            <a:ext cx="8007120" cy="901440"/>
          </a:xfrm>
          <a:prstGeom prst="rect">
            <a:avLst/>
          </a:prstGeom>
          <a:noFill/>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Google Shape;1900;p10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53" name="Google Shape;1901;p10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E27149A-B34E-4972-BAF8-41DAC342B27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54" name="Google Shape;1902;p10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55" name="Google Shape;1903;p10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56" name="Google Shape;1904;p10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57" name="Google Shape;1905;p10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58" name="Google Shape;1906;p10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59" name="Google Shape;1907;p10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60" name="Google Shape;1908;p10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761" name="Google Shape;1909;p106"/>
          <p:cNvCxnSpPr/>
          <p:nvPr/>
        </p:nvCxnSpPr>
        <p:spPr>
          <a:xfrm>
            <a:off x="609480" y="2624040"/>
            <a:ext cx="8153640" cy="360"/>
          </a:xfrm>
          <a:prstGeom prst="straightConnector1">
            <a:avLst/>
          </a:prstGeom>
          <a:ln w="76200">
            <a:solidFill>
              <a:srgbClr val="3333cc"/>
            </a:solidFill>
            <a:miter/>
          </a:ln>
        </p:spPr>
      </p:cxnSp>
      <p:cxnSp>
        <p:nvCxnSpPr>
          <p:cNvPr id="1762" name="Google Shape;1910;p106"/>
          <p:cNvCxnSpPr/>
          <p:nvPr/>
        </p:nvCxnSpPr>
        <p:spPr>
          <a:xfrm>
            <a:off x="609480" y="4343400"/>
            <a:ext cx="8153640" cy="360"/>
          </a:xfrm>
          <a:prstGeom prst="straightConnector1">
            <a:avLst/>
          </a:prstGeom>
          <a:ln w="76200">
            <a:solidFill>
              <a:srgbClr val="3333cc"/>
            </a:solidFill>
            <a:miter/>
          </a:ln>
        </p:spPr>
      </p:cxnSp>
      <p:sp>
        <p:nvSpPr>
          <p:cNvPr id="1763" name="Google Shape;1911;p106"/>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value of MSS is determined during connection establishment and does </a:t>
            </a:r>
            <a:br>
              <a:rPr sz="3200"/>
            </a:br>
            <a:r>
              <a:rPr b="1" i="1" lang="en-US" sz="3200" strike="noStrike" u="none">
                <a:solidFill>
                  <a:schemeClr val="lt1"/>
                </a:solidFill>
                <a:effectLst/>
                <a:uFillTx/>
                <a:latin typeface="Arial"/>
                <a:ea typeface="Arial"/>
              </a:rPr>
              <a:t>not change during the connection.</a:t>
            </a:r>
            <a:endParaRPr b="0" lang="en-US" sz="3200" strike="noStrike" u="none">
              <a:solidFill>
                <a:srgbClr val="ffffff"/>
              </a:solidFill>
              <a:effectLst/>
              <a:uFillTx/>
              <a:latin typeface="Arial"/>
            </a:endParaRPr>
          </a:p>
        </p:txBody>
      </p:sp>
      <p:grpSp>
        <p:nvGrpSpPr>
          <p:cNvPr id="1764" name="Google Shape;1912;p106"/>
          <p:cNvGrpSpPr/>
          <p:nvPr/>
        </p:nvGrpSpPr>
        <p:grpSpPr>
          <a:xfrm>
            <a:off x="609480" y="1981080"/>
            <a:ext cx="1142640" cy="566280"/>
            <a:chOff x="609480" y="1981080"/>
            <a:chExt cx="1142640" cy="566280"/>
          </a:xfrm>
        </p:grpSpPr>
        <p:pic>
          <p:nvPicPr>
            <p:cNvPr id="1765" name="Google Shape;1913;p106" descr=""/>
            <p:cNvPicPr/>
            <p:nvPr/>
          </p:nvPicPr>
          <p:blipFill>
            <a:blip r:embed="rId1"/>
            <a:stretch/>
          </p:blipFill>
          <p:spPr>
            <a:xfrm>
              <a:off x="609480" y="1981080"/>
              <a:ext cx="1142640" cy="566280"/>
            </a:xfrm>
            <a:prstGeom prst="rect">
              <a:avLst/>
            </a:prstGeom>
            <a:noFill/>
            <a:ln w="0">
              <a:noFill/>
            </a:ln>
          </p:spPr>
        </p:pic>
        <p:sp>
          <p:nvSpPr>
            <p:cNvPr id="1766" name="Google Shape;1914;p106"/>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729" dur="indefinite" restart="never" nodeType="tmRoot">
          <p:childTnLst>
            <p:seq>
              <p:cTn id="730" dur="indefinite" nodeType="mainSeq">
                <p:childTnLst>
                  <p:par>
                    <p:cTn id="731" fill="hold">
                      <p:stCondLst>
                        <p:cond delay="0"/>
                      </p:stCondLst>
                      <p:childTnLst>
                        <p:par>
                          <p:cTn id="732" fill="hold">
                            <p:stCondLst>
                              <p:cond delay="0"/>
                            </p:stCondLst>
                            <p:childTnLst>
                              <p:par>
                                <p:cTn id="733" nodeType="afterEffect" fill="hold" presetClass="entr" presetID="10">
                                  <p:stCondLst>
                                    <p:cond delay="0"/>
                                  </p:stCondLst>
                                  <p:childTnLst>
                                    <p:set>
                                      <p:cBhvr>
                                        <p:cTn id="734" dur="1" fill="hold">
                                          <p:stCondLst>
                                            <p:cond delay="0"/>
                                          </p:stCondLst>
                                        </p:cTn>
                                        <p:tgtEl>
                                          <p:spTgt spid="1761"/>
                                        </p:tgtEl>
                                        <p:attrNameLst>
                                          <p:attrName>style.visibility</p:attrName>
                                        </p:attrNameLst>
                                      </p:cBhvr>
                                      <p:to>
                                        <p:strVal val="visible"/>
                                      </p:to>
                                    </p:set>
                                    <p:animEffect filter="fade" transition="in">
                                      <p:cBhvr additive="repl">
                                        <p:cTn id="735" dur="500"/>
                                        <p:tgtEl>
                                          <p:spTgt spid="1761"/>
                                        </p:tgtEl>
                                      </p:cBhvr>
                                    </p:animEffect>
                                  </p:childTnLst>
                                </p:cTn>
                              </p:par>
                            </p:childTnLst>
                          </p:cTn>
                        </p:par>
                        <p:par>
                          <p:cTn id="736" fill="hold">
                            <p:stCondLst>
                              <p:cond delay="500"/>
                            </p:stCondLst>
                            <p:childTnLst>
                              <p:par>
                                <p:cTn id="737" nodeType="afterEffect" fill="hold" presetClass="entr" presetID="10">
                                  <p:stCondLst>
                                    <p:cond delay="0"/>
                                  </p:stCondLst>
                                  <p:childTnLst>
                                    <p:set>
                                      <p:cBhvr>
                                        <p:cTn id="738" dur="1" fill="hold">
                                          <p:stCondLst>
                                            <p:cond delay="0"/>
                                          </p:stCondLst>
                                        </p:cTn>
                                        <p:tgtEl>
                                          <p:spTgt spid="1762"/>
                                        </p:tgtEl>
                                        <p:attrNameLst>
                                          <p:attrName>style.visibility</p:attrName>
                                        </p:attrNameLst>
                                      </p:cBhvr>
                                      <p:to>
                                        <p:strVal val="visible"/>
                                      </p:to>
                                    </p:set>
                                    <p:animEffect filter="fade" transition="in">
                                      <p:cBhvr additive="repl">
                                        <p:cTn id="739" dur="500"/>
                                        <p:tgtEl>
                                          <p:spTgt spid="1762"/>
                                        </p:tgtEl>
                                      </p:cBhvr>
                                    </p:animEffect>
                                  </p:childTnLst>
                                </p:cTn>
                              </p:par>
                            </p:childTnLst>
                          </p:cTn>
                        </p:par>
                        <p:par>
                          <p:cTn id="740" fill="hold">
                            <p:stCondLst>
                              <p:cond delay="1000"/>
                            </p:stCondLst>
                            <p:childTnLst>
                              <p:par>
                                <p:cTn id="741" nodeType="afterEffect" fill="hold" presetClass="entr" presetID="10">
                                  <p:stCondLst>
                                    <p:cond delay="0"/>
                                  </p:stCondLst>
                                  <p:childTnLst>
                                    <p:set>
                                      <p:cBhvr>
                                        <p:cTn id="742" dur="1" fill="hold">
                                          <p:stCondLst>
                                            <p:cond delay="0"/>
                                          </p:stCondLst>
                                        </p:cTn>
                                        <p:tgtEl>
                                          <p:spTgt spid="1763"/>
                                        </p:tgtEl>
                                        <p:attrNameLst>
                                          <p:attrName>style.visibility</p:attrName>
                                        </p:attrNameLst>
                                      </p:cBhvr>
                                      <p:to>
                                        <p:strVal val="visible"/>
                                      </p:to>
                                    </p:set>
                                    <p:animEffect filter="fade" transition="in">
                                      <p:cBhvr additive="repl">
                                        <p:cTn id="743" dur="500"/>
                                        <p:tgtEl>
                                          <p:spTgt spid="1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7" name="Google Shape;1920;p10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68" name="Google Shape;1921;p10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57C8D55-778C-4D60-ADED-ADCE86F03C5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69" name="Google Shape;1922;p107"/>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15.45</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Window-scale-factor option</a:t>
            </a:r>
            <a:endParaRPr b="0" lang="en-US" sz="1800" strike="noStrike" u="none">
              <a:solidFill>
                <a:srgbClr val="000000"/>
              </a:solidFill>
              <a:effectLst/>
              <a:uFillTx/>
              <a:latin typeface="Arial"/>
            </a:endParaRPr>
          </a:p>
        </p:txBody>
      </p:sp>
      <p:sp>
        <p:nvSpPr>
          <p:cNvPr id="1770" name="Google Shape;1923;p10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71" name="Google Shape;1924;p10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72" name="Google Shape;1925;p10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73" name="Google Shape;1926;p10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74" name="Google Shape;1927;p10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75" name="Google Shape;1928;p10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76" name="Google Shape;1929;p10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777" name="Google Shape;1930;p107" descr=""/>
          <p:cNvPicPr/>
          <p:nvPr/>
        </p:nvPicPr>
        <p:blipFill>
          <a:blip r:embed="rId1"/>
          <a:stretch/>
        </p:blipFill>
        <p:spPr>
          <a:xfrm>
            <a:off x="289080" y="3024360"/>
            <a:ext cx="8625960" cy="1130040"/>
          </a:xfrm>
          <a:prstGeom prst="rect">
            <a:avLst/>
          </a:prstGeom>
          <a:noFill/>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8" name="Google Shape;1936;p10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79" name="Google Shape;1937;p10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DD4BCF1-13AC-4D4B-A09B-72F033A8528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80" name="Google Shape;1938;p10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81" name="Google Shape;1939;p10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82" name="Google Shape;1940;p10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83" name="Google Shape;1941;p10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84" name="Google Shape;1942;p10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85" name="Google Shape;1943;p10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86" name="Google Shape;1944;p10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787" name="Google Shape;1945;p108"/>
          <p:cNvCxnSpPr/>
          <p:nvPr/>
        </p:nvCxnSpPr>
        <p:spPr>
          <a:xfrm>
            <a:off x="609480" y="2624040"/>
            <a:ext cx="8153640" cy="360"/>
          </a:xfrm>
          <a:prstGeom prst="straightConnector1">
            <a:avLst/>
          </a:prstGeom>
          <a:ln w="76200">
            <a:solidFill>
              <a:srgbClr val="3333cc"/>
            </a:solidFill>
            <a:miter/>
          </a:ln>
        </p:spPr>
      </p:cxnSp>
      <p:cxnSp>
        <p:nvCxnSpPr>
          <p:cNvPr id="1788" name="Google Shape;1946;p108"/>
          <p:cNvCxnSpPr/>
          <p:nvPr/>
        </p:nvCxnSpPr>
        <p:spPr>
          <a:xfrm>
            <a:off x="609480" y="4876560"/>
            <a:ext cx="8153640" cy="360"/>
          </a:xfrm>
          <a:prstGeom prst="straightConnector1">
            <a:avLst/>
          </a:prstGeom>
          <a:ln w="76200">
            <a:solidFill>
              <a:srgbClr val="3333cc"/>
            </a:solidFill>
            <a:miter/>
          </a:ln>
        </p:spPr>
      </p:cxnSp>
      <p:sp>
        <p:nvSpPr>
          <p:cNvPr id="1789" name="Google Shape;1947;p108"/>
          <p:cNvSpPr/>
          <p:nvPr/>
        </p:nvSpPr>
        <p:spPr>
          <a:xfrm>
            <a:off x="647640" y="2716200"/>
            <a:ext cx="8076960" cy="204120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value of the window scale factor can be determined only during connection</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establishment; it does not change during the connection.</a:t>
            </a:r>
            <a:endParaRPr b="0" lang="en-US" sz="3200" strike="noStrike" u="none">
              <a:solidFill>
                <a:srgbClr val="ffffff"/>
              </a:solidFill>
              <a:effectLst/>
              <a:uFillTx/>
              <a:latin typeface="Arial"/>
            </a:endParaRPr>
          </a:p>
        </p:txBody>
      </p:sp>
      <p:grpSp>
        <p:nvGrpSpPr>
          <p:cNvPr id="1790" name="Google Shape;1948;p108"/>
          <p:cNvGrpSpPr/>
          <p:nvPr/>
        </p:nvGrpSpPr>
        <p:grpSpPr>
          <a:xfrm>
            <a:off x="609480" y="1981080"/>
            <a:ext cx="1142640" cy="566280"/>
            <a:chOff x="609480" y="1981080"/>
            <a:chExt cx="1142640" cy="566280"/>
          </a:xfrm>
        </p:grpSpPr>
        <p:pic>
          <p:nvPicPr>
            <p:cNvPr id="1791" name="Google Shape;1949;p108" descr=""/>
            <p:cNvPicPr/>
            <p:nvPr/>
          </p:nvPicPr>
          <p:blipFill>
            <a:blip r:embed="rId1"/>
            <a:stretch/>
          </p:blipFill>
          <p:spPr>
            <a:xfrm>
              <a:off x="609480" y="1981080"/>
              <a:ext cx="1142640" cy="566280"/>
            </a:xfrm>
            <a:prstGeom prst="rect">
              <a:avLst/>
            </a:prstGeom>
            <a:noFill/>
            <a:ln w="0">
              <a:noFill/>
            </a:ln>
          </p:spPr>
        </p:pic>
        <p:sp>
          <p:nvSpPr>
            <p:cNvPr id="1792" name="Google Shape;1950;p108"/>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744" dur="indefinite" restart="never" nodeType="tmRoot">
          <p:childTnLst>
            <p:seq>
              <p:cTn id="745" dur="indefinite" nodeType="mainSeq">
                <p:childTnLst>
                  <p:par>
                    <p:cTn id="746" fill="hold">
                      <p:stCondLst>
                        <p:cond delay="0"/>
                      </p:stCondLst>
                      <p:childTnLst>
                        <p:par>
                          <p:cTn id="747" fill="hold">
                            <p:stCondLst>
                              <p:cond delay="0"/>
                            </p:stCondLst>
                            <p:childTnLst>
                              <p:par>
                                <p:cTn id="748" nodeType="afterEffect" fill="hold" presetClass="entr" presetID="10">
                                  <p:stCondLst>
                                    <p:cond delay="0"/>
                                  </p:stCondLst>
                                  <p:childTnLst>
                                    <p:set>
                                      <p:cBhvr>
                                        <p:cTn id="749" dur="1" fill="hold">
                                          <p:stCondLst>
                                            <p:cond delay="0"/>
                                          </p:stCondLst>
                                        </p:cTn>
                                        <p:tgtEl>
                                          <p:spTgt spid="1787"/>
                                        </p:tgtEl>
                                        <p:attrNameLst>
                                          <p:attrName>style.visibility</p:attrName>
                                        </p:attrNameLst>
                                      </p:cBhvr>
                                      <p:to>
                                        <p:strVal val="visible"/>
                                      </p:to>
                                    </p:set>
                                    <p:animEffect filter="fade" transition="in">
                                      <p:cBhvr additive="repl">
                                        <p:cTn id="750" dur="500"/>
                                        <p:tgtEl>
                                          <p:spTgt spid="1787"/>
                                        </p:tgtEl>
                                      </p:cBhvr>
                                    </p:animEffect>
                                  </p:childTnLst>
                                </p:cTn>
                              </p:par>
                            </p:childTnLst>
                          </p:cTn>
                        </p:par>
                        <p:par>
                          <p:cTn id="751" fill="hold">
                            <p:stCondLst>
                              <p:cond delay="500"/>
                            </p:stCondLst>
                            <p:childTnLst>
                              <p:par>
                                <p:cTn id="752" nodeType="afterEffect" fill="hold" presetClass="entr" presetID="10">
                                  <p:stCondLst>
                                    <p:cond delay="0"/>
                                  </p:stCondLst>
                                  <p:childTnLst>
                                    <p:set>
                                      <p:cBhvr>
                                        <p:cTn id="753" dur="1" fill="hold">
                                          <p:stCondLst>
                                            <p:cond delay="0"/>
                                          </p:stCondLst>
                                        </p:cTn>
                                        <p:tgtEl>
                                          <p:spTgt spid="1788"/>
                                        </p:tgtEl>
                                        <p:attrNameLst>
                                          <p:attrName>style.visibility</p:attrName>
                                        </p:attrNameLst>
                                      </p:cBhvr>
                                      <p:to>
                                        <p:strVal val="visible"/>
                                      </p:to>
                                    </p:set>
                                    <p:animEffect filter="fade" transition="in">
                                      <p:cBhvr additive="repl">
                                        <p:cTn id="754" dur="500"/>
                                        <p:tgtEl>
                                          <p:spTgt spid="1788"/>
                                        </p:tgtEl>
                                      </p:cBhvr>
                                    </p:animEffect>
                                  </p:childTnLst>
                                </p:cTn>
                              </p:par>
                            </p:childTnLst>
                          </p:cTn>
                        </p:par>
                        <p:par>
                          <p:cTn id="755" fill="hold">
                            <p:stCondLst>
                              <p:cond delay="1000"/>
                            </p:stCondLst>
                            <p:childTnLst>
                              <p:par>
                                <p:cTn id="756" nodeType="afterEffect" fill="hold" presetClass="entr" presetID="10">
                                  <p:stCondLst>
                                    <p:cond delay="0"/>
                                  </p:stCondLst>
                                  <p:childTnLst>
                                    <p:set>
                                      <p:cBhvr>
                                        <p:cTn id="757" dur="1" fill="hold">
                                          <p:stCondLst>
                                            <p:cond delay="0"/>
                                          </p:stCondLst>
                                        </p:cTn>
                                        <p:tgtEl>
                                          <p:spTgt spid="1789"/>
                                        </p:tgtEl>
                                        <p:attrNameLst>
                                          <p:attrName>style.visibility</p:attrName>
                                        </p:attrNameLst>
                                      </p:cBhvr>
                                      <p:to>
                                        <p:strVal val="visible"/>
                                      </p:to>
                                    </p:set>
                                    <p:animEffect filter="fade" transition="in">
                                      <p:cBhvr additive="repl">
                                        <p:cTn id="758" dur="500"/>
                                        <p:tgtEl>
                                          <p:spTgt spid="1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3" name="Google Shape;1956;p10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794" name="Google Shape;1957;p10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C88467A-62AC-433E-B5F2-907D3711CF7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795" name="Google Shape;1958;p109"/>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15.46</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Timestamp option</a:t>
            </a:r>
            <a:endParaRPr b="0" lang="en-US" sz="1800" strike="noStrike" u="none">
              <a:solidFill>
                <a:srgbClr val="000000"/>
              </a:solidFill>
              <a:effectLst/>
              <a:uFillTx/>
              <a:latin typeface="Arial"/>
            </a:endParaRPr>
          </a:p>
        </p:txBody>
      </p:sp>
      <p:sp>
        <p:nvSpPr>
          <p:cNvPr id="1796" name="Google Shape;1959;p109"/>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97" name="Google Shape;1960;p109"/>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798" name="Google Shape;1961;p109"/>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799" name="Google Shape;1962;p109"/>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00" name="Google Shape;1963;p109"/>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01" name="Google Shape;1964;p109"/>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02" name="Google Shape;1965;p109"/>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803" name="Google Shape;1966;p109" descr=""/>
          <p:cNvPicPr/>
          <p:nvPr/>
        </p:nvPicPr>
        <p:blipFill>
          <a:blip r:embed="rId1"/>
          <a:stretch/>
        </p:blipFill>
        <p:spPr>
          <a:xfrm>
            <a:off x="450720" y="2422440"/>
            <a:ext cx="8007120" cy="16156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Google Shape;411;p1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31" name="Google Shape;412;p1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6A26E6F-F735-420E-97B8-A5A7F4C5F3C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32" name="Google Shape;413;p11"/>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 segments</a:t>
            </a:r>
            <a:endParaRPr b="0" lang="en-US" sz="1800" strike="noStrike" u="none">
              <a:solidFill>
                <a:srgbClr val="000000"/>
              </a:solidFill>
              <a:effectLst/>
              <a:uFillTx/>
              <a:latin typeface="Arial"/>
            </a:endParaRPr>
          </a:p>
        </p:txBody>
      </p:sp>
      <p:sp>
        <p:nvSpPr>
          <p:cNvPr id="733" name="Google Shape;414;p1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34" name="Google Shape;415;p1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35" name="Google Shape;416;p1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36" name="Google Shape;417;p1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37" name="Google Shape;418;p11"/>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38" name="Google Shape;419;p1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39" name="Google Shape;420;p1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740" name="Google Shape;421;p11" descr=""/>
          <p:cNvPicPr/>
          <p:nvPr/>
        </p:nvPicPr>
        <p:blipFill>
          <a:blip r:embed="rId1"/>
          <a:stretch/>
        </p:blipFill>
        <p:spPr>
          <a:xfrm>
            <a:off x="703440" y="2300400"/>
            <a:ext cx="2614320" cy="2820600"/>
          </a:xfrm>
          <a:prstGeom prst="rect">
            <a:avLst/>
          </a:prstGeom>
          <a:noFill/>
          <a:ln w="0">
            <a:noFill/>
          </a:ln>
        </p:spPr>
      </p:pic>
      <p:pic>
        <p:nvPicPr>
          <p:cNvPr id="741" name="Google Shape;422;p11" descr=""/>
          <p:cNvPicPr/>
          <p:nvPr/>
        </p:nvPicPr>
        <p:blipFill>
          <a:blip r:embed="rId2"/>
          <a:stretch/>
        </p:blipFill>
        <p:spPr>
          <a:xfrm>
            <a:off x="5450040" y="2309760"/>
            <a:ext cx="2514240" cy="2803320"/>
          </a:xfrm>
          <a:prstGeom prst="rect">
            <a:avLst/>
          </a:prstGeom>
          <a:noFill/>
          <a:ln w="0">
            <a:noFill/>
          </a:ln>
        </p:spPr>
      </p:pic>
      <p:pic>
        <p:nvPicPr>
          <p:cNvPr id="742" name="Google Shape;423;p11" descr=""/>
          <p:cNvPicPr/>
          <p:nvPr/>
        </p:nvPicPr>
        <p:blipFill>
          <a:blip r:embed="rId3"/>
          <a:stretch/>
        </p:blipFill>
        <p:spPr>
          <a:xfrm>
            <a:off x="3357720" y="4379760"/>
            <a:ext cx="2293560" cy="553680"/>
          </a:xfrm>
          <a:prstGeom prst="rect">
            <a:avLst/>
          </a:prstGeom>
          <a:noFill/>
          <a:ln w="0">
            <a:noFill/>
          </a:ln>
        </p:spPr>
      </p:pic>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0">
                                  <p:stCondLst>
                                    <p:cond delay="0"/>
                                  </p:stCondLst>
                                  <p:childTnLst>
                                    <p:set>
                                      <p:cBhvr>
                                        <p:cTn id="106" dur="1" fill="hold">
                                          <p:stCondLst>
                                            <p:cond delay="0"/>
                                          </p:stCondLst>
                                        </p:cTn>
                                        <p:tgtEl>
                                          <p:spTgt spid="740"/>
                                        </p:tgtEl>
                                        <p:attrNameLst>
                                          <p:attrName>style.visibility</p:attrName>
                                        </p:attrNameLst>
                                      </p:cBhvr>
                                      <p:to>
                                        <p:strVal val="visible"/>
                                      </p:to>
                                    </p:set>
                                    <p:animEffect filter="fade" transition="in">
                                      <p:cBhvr additive="repl">
                                        <p:cTn id="107" dur="2000"/>
                                        <p:tgtEl>
                                          <p:spTgt spid="740"/>
                                        </p:tgtEl>
                                      </p:cBhvr>
                                    </p:animEffec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1">
                                  <p:stCondLst>
                                    <p:cond delay="0"/>
                                  </p:stCondLst>
                                  <p:childTnLst>
                                    <p:set>
                                      <p:cBhvr>
                                        <p:cTn id="111" dur="1" fill="hold">
                                          <p:stCondLst>
                                            <p:cond delay="0"/>
                                          </p:stCondLst>
                                        </p:cTn>
                                        <p:tgtEl>
                                          <p:spTgt spid="74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741"/>
                                        </p:tgtEl>
                                        <p:attrNameLst>
                                          <p:attrName>style.visibility</p:attrName>
                                        </p:attrNameLst>
                                      </p:cBhvr>
                                      <p:to>
                                        <p:strVal val="visible"/>
                                      </p:to>
                                    </p:set>
                                    <p:animEffect filter="fade" transition="in">
                                      <p:cBhvr additive="repl">
                                        <p:cTn id="116" dur="2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Google Shape;1972;p11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05" name="Google Shape;1973;p11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D90ED73-7981-4ECA-B38A-778D83735F7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06" name="Google Shape;1974;p11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07" name="Google Shape;1975;p11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08" name="Google Shape;1976;p11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09" name="Google Shape;1977;p11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10" name="Google Shape;1978;p11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11" name="Google Shape;1979;p11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12" name="Google Shape;1980;p11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813" name="Google Shape;1981;p110"/>
          <p:cNvCxnSpPr/>
          <p:nvPr/>
        </p:nvCxnSpPr>
        <p:spPr>
          <a:xfrm>
            <a:off x="609480" y="2624040"/>
            <a:ext cx="8153640" cy="360"/>
          </a:xfrm>
          <a:prstGeom prst="straightConnector1">
            <a:avLst/>
          </a:prstGeom>
          <a:ln w="76200">
            <a:solidFill>
              <a:srgbClr val="3333cc"/>
            </a:solidFill>
            <a:miter/>
          </a:ln>
        </p:spPr>
      </p:cxnSp>
      <p:cxnSp>
        <p:nvCxnSpPr>
          <p:cNvPr id="1814" name="Google Shape;1982;p110"/>
          <p:cNvCxnSpPr/>
          <p:nvPr/>
        </p:nvCxnSpPr>
        <p:spPr>
          <a:xfrm>
            <a:off x="609480" y="4343400"/>
            <a:ext cx="8153640" cy="360"/>
          </a:xfrm>
          <a:prstGeom prst="straightConnector1">
            <a:avLst/>
          </a:prstGeom>
          <a:ln w="76200">
            <a:solidFill>
              <a:srgbClr val="3333cc"/>
            </a:solidFill>
            <a:miter/>
          </a:ln>
        </p:spPr>
      </p:cxnSp>
      <p:sp>
        <p:nvSpPr>
          <p:cNvPr id="1815" name="Google Shape;1983;p110"/>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One application of the timestamp option is the calculation of round-trip </a:t>
            </a:r>
            <a:br>
              <a:rPr sz="3200"/>
            </a:br>
            <a:r>
              <a:rPr b="1" i="1" lang="en-US" sz="3200" strike="noStrike" u="none">
                <a:solidFill>
                  <a:schemeClr val="lt1"/>
                </a:solidFill>
                <a:effectLst/>
                <a:uFillTx/>
                <a:latin typeface="Arial"/>
                <a:ea typeface="Arial"/>
              </a:rPr>
              <a:t>time (RTT).</a:t>
            </a:r>
            <a:endParaRPr b="0" lang="en-US" sz="3200" strike="noStrike" u="none">
              <a:solidFill>
                <a:srgbClr val="ffffff"/>
              </a:solidFill>
              <a:effectLst/>
              <a:uFillTx/>
              <a:latin typeface="Arial"/>
            </a:endParaRPr>
          </a:p>
        </p:txBody>
      </p:sp>
      <p:grpSp>
        <p:nvGrpSpPr>
          <p:cNvPr id="1816" name="Google Shape;1984;p110"/>
          <p:cNvGrpSpPr/>
          <p:nvPr/>
        </p:nvGrpSpPr>
        <p:grpSpPr>
          <a:xfrm>
            <a:off x="609480" y="1981080"/>
            <a:ext cx="1142640" cy="566280"/>
            <a:chOff x="609480" y="1981080"/>
            <a:chExt cx="1142640" cy="566280"/>
          </a:xfrm>
        </p:grpSpPr>
        <p:pic>
          <p:nvPicPr>
            <p:cNvPr id="1817" name="Google Shape;1985;p110" descr=""/>
            <p:cNvPicPr/>
            <p:nvPr/>
          </p:nvPicPr>
          <p:blipFill>
            <a:blip r:embed="rId1"/>
            <a:stretch/>
          </p:blipFill>
          <p:spPr>
            <a:xfrm>
              <a:off x="609480" y="1981080"/>
              <a:ext cx="1142640" cy="566280"/>
            </a:xfrm>
            <a:prstGeom prst="rect">
              <a:avLst/>
            </a:prstGeom>
            <a:noFill/>
            <a:ln w="0">
              <a:noFill/>
            </a:ln>
          </p:spPr>
        </p:pic>
        <p:sp>
          <p:nvSpPr>
            <p:cNvPr id="1818" name="Google Shape;1986;p110"/>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fill="hold">
                      <p:stCondLst>
                        <p:cond delay="0"/>
                      </p:stCondLst>
                      <p:childTnLst>
                        <p:par>
                          <p:cTn id="762" fill="hold">
                            <p:stCondLst>
                              <p:cond delay="0"/>
                            </p:stCondLst>
                            <p:childTnLst>
                              <p:par>
                                <p:cTn id="763" nodeType="afterEffect" fill="hold" presetClass="entr" presetID="10">
                                  <p:stCondLst>
                                    <p:cond delay="0"/>
                                  </p:stCondLst>
                                  <p:childTnLst>
                                    <p:set>
                                      <p:cBhvr>
                                        <p:cTn id="764" dur="1" fill="hold">
                                          <p:stCondLst>
                                            <p:cond delay="0"/>
                                          </p:stCondLst>
                                        </p:cTn>
                                        <p:tgtEl>
                                          <p:spTgt spid="1813"/>
                                        </p:tgtEl>
                                        <p:attrNameLst>
                                          <p:attrName>style.visibility</p:attrName>
                                        </p:attrNameLst>
                                      </p:cBhvr>
                                      <p:to>
                                        <p:strVal val="visible"/>
                                      </p:to>
                                    </p:set>
                                    <p:animEffect filter="fade" transition="in">
                                      <p:cBhvr additive="repl">
                                        <p:cTn id="765" dur="500"/>
                                        <p:tgtEl>
                                          <p:spTgt spid="1813"/>
                                        </p:tgtEl>
                                      </p:cBhvr>
                                    </p:animEffect>
                                  </p:childTnLst>
                                </p:cTn>
                              </p:par>
                            </p:childTnLst>
                          </p:cTn>
                        </p:par>
                        <p:par>
                          <p:cTn id="766" fill="hold">
                            <p:stCondLst>
                              <p:cond delay="500"/>
                            </p:stCondLst>
                            <p:childTnLst>
                              <p:par>
                                <p:cTn id="767" nodeType="afterEffect" fill="hold" presetClass="entr" presetID="10">
                                  <p:stCondLst>
                                    <p:cond delay="0"/>
                                  </p:stCondLst>
                                  <p:childTnLst>
                                    <p:set>
                                      <p:cBhvr>
                                        <p:cTn id="768" dur="1" fill="hold">
                                          <p:stCondLst>
                                            <p:cond delay="0"/>
                                          </p:stCondLst>
                                        </p:cTn>
                                        <p:tgtEl>
                                          <p:spTgt spid="1814"/>
                                        </p:tgtEl>
                                        <p:attrNameLst>
                                          <p:attrName>style.visibility</p:attrName>
                                        </p:attrNameLst>
                                      </p:cBhvr>
                                      <p:to>
                                        <p:strVal val="visible"/>
                                      </p:to>
                                    </p:set>
                                    <p:animEffect filter="fade" transition="in">
                                      <p:cBhvr additive="repl">
                                        <p:cTn id="769" dur="500"/>
                                        <p:tgtEl>
                                          <p:spTgt spid="1814"/>
                                        </p:tgtEl>
                                      </p:cBhvr>
                                    </p:animEffect>
                                  </p:childTnLst>
                                </p:cTn>
                              </p:par>
                            </p:childTnLst>
                          </p:cTn>
                        </p:par>
                        <p:par>
                          <p:cTn id="770" fill="hold">
                            <p:stCondLst>
                              <p:cond delay="1000"/>
                            </p:stCondLst>
                            <p:childTnLst>
                              <p:par>
                                <p:cTn id="771" nodeType="afterEffect" fill="hold" presetClass="entr" presetID="10">
                                  <p:stCondLst>
                                    <p:cond delay="0"/>
                                  </p:stCondLst>
                                  <p:childTnLst>
                                    <p:set>
                                      <p:cBhvr>
                                        <p:cTn id="772" dur="1" fill="hold">
                                          <p:stCondLst>
                                            <p:cond delay="0"/>
                                          </p:stCondLst>
                                        </p:cTn>
                                        <p:tgtEl>
                                          <p:spTgt spid="1815"/>
                                        </p:tgtEl>
                                        <p:attrNameLst>
                                          <p:attrName>style.visibility</p:attrName>
                                        </p:attrNameLst>
                                      </p:cBhvr>
                                      <p:to>
                                        <p:strVal val="visible"/>
                                      </p:to>
                                    </p:set>
                                    <p:animEffect filter="fade" transition="in">
                                      <p:cBhvr additive="repl">
                                        <p:cTn id="773" dur="500"/>
                                        <p:tgtEl>
                                          <p:spTgt spid="1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9" name="Google Shape;1992;p11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20" name="Google Shape;1993;p11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8E489CA-9D9B-46A1-8A25-96845DD4598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21" name="Google Shape;1994;p111"/>
          <p:cNvSpPr/>
          <p:nvPr/>
        </p:nvSpPr>
        <p:spPr>
          <a:xfrm>
            <a:off x="76320" y="696960"/>
            <a:ext cx="8838720" cy="118692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Figure 15.47 shows an example that calculates the round-trip time for one end. Everything must be flipped if we want to calculate the RTT for the other end.</a:t>
            </a:r>
            <a:endParaRPr b="0" lang="en-US" sz="2400" strike="noStrike" u="none">
              <a:solidFill>
                <a:srgbClr val="000000"/>
              </a:solidFill>
              <a:effectLst/>
              <a:uFillTx/>
              <a:latin typeface="Arial"/>
            </a:endParaRPr>
          </a:p>
        </p:txBody>
      </p:sp>
      <p:grpSp>
        <p:nvGrpSpPr>
          <p:cNvPr id="1822" name="Google Shape;1995;p111"/>
          <p:cNvGrpSpPr/>
          <p:nvPr/>
        </p:nvGrpSpPr>
        <p:grpSpPr>
          <a:xfrm>
            <a:off x="0" y="0"/>
            <a:ext cx="9143640" cy="609120"/>
            <a:chOff x="0" y="0"/>
            <a:chExt cx="9143640" cy="609120"/>
          </a:xfrm>
        </p:grpSpPr>
        <p:sp>
          <p:nvSpPr>
            <p:cNvPr id="1823" name="Google Shape;1996;p111"/>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24" name="Google Shape;1997;p111"/>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15.5</a:t>
              </a:r>
              <a:endParaRPr b="0" lang="en-US" sz="32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5" name="Google Shape;2003;p11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26" name="Google Shape;2004;p11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C327FE8-72FD-4406-970C-52AF3A406F8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27" name="Google Shape;2005;p112"/>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15.47</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15.5</a:t>
            </a:r>
            <a:endParaRPr b="0" lang="en-US" sz="1800" strike="noStrike" u="none">
              <a:solidFill>
                <a:srgbClr val="000000"/>
              </a:solidFill>
              <a:effectLst/>
              <a:uFillTx/>
              <a:latin typeface="Arial"/>
            </a:endParaRPr>
          </a:p>
        </p:txBody>
      </p:sp>
      <p:sp>
        <p:nvSpPr>
          <p:cNvPr id="1828" name="Google Shape;2006;p11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29" name="Google Shape;2007;p11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30" name="Google Shape;2008;p11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31" name="Google Shape;2009;p11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32" name="Google Shape;2010;p11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33" name="Google Shape;2011;p11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34" name="Google Shape;2012;p11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835" name="Google Shape;2013;p112" descr=""/>
          <p:cNvPicPr/>
          <p:nvPr/>
        </p:nvPicPr>
        <p:blipFill>
          <a:blip r:embed="rId1"/>
          <a:stretch/>
        </p:blipFill>
        <p:spPr>
          <a:xfrm>
            <a:off x="109440" y="1471680"/>
            <a:ext cx="8500680" cy="4296960"/>
          </a:xfrm>
          <a:prstGeom prst="rect">
            <a:avLst/>
          </a:prstGeom>
          <a:noFill/>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6" name="Google Shape;2019;p11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37" name="Google Shape;2020;p11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0855AD8-EFA3-4565-86D2-BB4EA337EB9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38" name="Google Shape;2021;p11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39" name="Google Shape;2022;p11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40" name="Google Shape;2023;p11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41" name="Google Shape;2024;p11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42" name="Google Shape;2025;p11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43" name="Google Shape;2026;p11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44" name="Google Shape;2027;p11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845" name="Google Shape;2028;p113"/>
          <p:cNvCxnSpPr/>
          <p:nvPr/>
        </p:nvCxnSpPr>
        <p:spPr>
          <a:xfrm>
            <a:off x="609480" y="2624040"/>
            <a:ext cx="8153640" cy="360"/>
          </a:xfrm>
          <a:prstGeom prst="straightConnector1">
            <a:avLst/>
          </a:prstGeom>
          <a:ln w="76200">
            <a:solidFill>
              <a:srgbClr val="3333cc"/>
            </a:solidFill>
            <a:miter/>
          </a:ln>
        </p:spPr>
      </p:cxnSp>
      <p:cxnSp>
        <p:nvCxnSpPr>
          <p:cNvPr id="1846" name="Google Shape;2029;p113"/>
          <p:cNvCxnSpPr/>
          <p:nvPr/>
        </p:nvCxnSpPr>
        <p:spPr>
          <a:xfrm>
            <a:off x="609480" y="3886200"/>
            <a:ext cx="8153640" cy="360"/>
          </a:xfrm>
          <a:prstGeom prst="straightConnector1">
            <a:avLst/>
          </a:prstGeom>
          <a:ln w="76200">
            <a:solidFill>
              <a:srgbClr val="3333cc"/>
            </a:solidFill>
            <a:miter/>
          </a:ln>
        </p:spPr>
      </p:cxnSp>
      <p:sp>
        <p:nvSpPr>
          <p:cNvPr id="1847" name="Google Shape;2030;p113"/>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timestamp option can also be used for PAWS.</a:t>
            </a:r>
            <a:endParaRPr b="0" lang="en-US" sz="3200" strike="noStrike" u="none">
              <a:solidFill>
                <a:srgbClr val="ffffff"/>
              </a:solidFill>
              <a:effectLst/>
              <a:uFillTx/>
              <a:latin typeface="Arial"/>
            </a:endParaRPr>
          </a:p>
        </p:txBody>
      </p:sp>
      <p:grpSp>
        <p:nvGrpSpPr>
          <p:cNvPr id="1848" name="Google Shape;2031;p113"/>
          <p:cNvGrpSpPr/>
          <p:nvPr/>
        </p:nvGrpSpPr>
        <p:grpSpPr>
          <a:xfrm>
            <a:off x="609480" y="1981080"/>
            <a:ext cx="1142640" cy="566280"/>
            <a:chOff x="609480" y="1981080"/>
            <a:chExt cx="1142640" cy="566280"/>
          </a:xfrm>
        </p:grpSpPr>
        <p:pic>
          <p:nvPicPr>
            <p:cNvPr id="1849" name="Google Shape;2032;p113" descr=""/>
            <p:cNvPicPr/>
            <p:nvPr/>
          </p:nvPicPr>
          <p:blipFill>
            <a:blip r:embed="rId1"/>
            <a:stretch/>
          </p:blipFill>
          <p:spPr>
            <a:xfrm>
              <a:off x="609480" y="1981080"/>
              <a:ext cx="1142640" cy="566280"/>
            </a:xfrm>
            <a:prstGeom prst="rect">
              <a:avLst/>
            </a:prstGeom>
            <a:noFill/>
            <a:ln w="0">
              <a:noFill/>
            </a:ln>
          </p:spPr>
        </p:pic>
        <p:sp>
          <p:nvSpPr>
            <p:cNvPr id="1850" name="Google Shape;2033;p113"/>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774" dur="indefinite" restart="never" nodeType="tmRoot">
          <p:childTnLst>
            <p:seq>
              <p:cTn id="775" dur="indefinite" nodeType="mainSeq">
                <p:childTnLst>
                  <p:par>
                    <p:cTn id="776" fill="hold">
                      <p:stCondLst>
                        <p:cond delay="0"/>
                      </p:stCondLst>
                      <p:childTnLst>
                        <p:par>
                          <p:cTn id="777" fill="hold">
                            <p:stCondLst>
                              <p:cond delay="0"/>
                            </p:stCondLst>
                            <p:childTnLst>
                              <p:par>
                                <p:cTn id="778" nodeType="afterEffect" fill="hold" presetClass="entr" presetID="10">
                                  <p:stCondLst>
                                    <p:cond delay="0"/>
                                  </p:stCondLst>
                                  <p:childTnLst>
                                    <p:set>
                                      <p:cBhvr>
                                        <p:cTn id="779" dur="1" fill="hold">
                                          <p:stCondLst>
                                            <p:cond delay="0"/>
                                          </p:stCondLst>
                                        </p:cTn>
                                        <p:tgtEl>
                                          <p:spTgt spid="1845"/>
                                        </p:tgtEl>
                                        <p:attrNameLst>
                                          <p:attrName>style.visibility</p:attrName>
                                        </p:attrNameLst>
                                      </p:cBhvr>
                                      <p:to>
                                        <p:strVal val="visible"/>
                                      </p:to>
                                    </p:set>
                                    <p:animEffect filter="fade" transition="in">
                                      <p:cBhvr additive="repl">
                                        <p:cTn id="780" dur="500"/>
                                        <p:tgtEl>
                                          <p:spTgt spid="1845"/>
                                        </p:tgtEl>
                                      </p:cBhvr>
                                    </p:animEffect>
                                  </p:childTnLst>
                                </p:cTn>
                              </p:par>
                            </p:childTnLst>
                          </p:cTn>
                        </p:par>
                        <p:par>
                          <p:cTn id="781" fill="hold">
                            <p:stCondLst>
                              <p:cond delay="500"/>
                            </p:stCondLst>
                            <p:childTnLst>
                              <p:par>
                                <p:cTn id="782" nodeType="afterEffect" fill="hold" presetClass="entr" presetID="10">
                                  <p:stCondLst>
                                    <p:cond delay="0"/>
                                  </p:stCondLst>
                                  <p:childTnLst>
                                    <p:set>
                                      <p:cBhvr>
                                        <p:cTn id="783" dur="1" fill="hold">
                                          <p:stCondLst>
                                            <p:cond delay="0"/>
                                          </p:stCondLst>
                                        </p:cTn>
                                        <p:tgtEl>
                                          <p:spTgt spid="1846"/>
                                        </p:tgtEl>
                                        <p:attrNameLst>
                                          <p:attrName>style.visibility</p:attrName>
                                        </p:attrNameLst>
                                      </p:cBhvr>
                                      <p:to>
                                        <p:strVal val="visible"/>
                                      </p:to>
                                    </p:set>
                                    <p:animEffect filter="fade" transition="in">
                                      <p:cBhvr additive="repl">
                                        <p:cTn id="784" dur="500"/>
                                        <p:tgtEl>
                                          <p:spTgt spid="1846"/>
                                        </p:tgtEl>
                                      </p:cBhvr>
                                    </p:animEffect>
                                  </p:childTnLst>
                                </p:cTn>
                              </p:par>
                            </p:childTnLst>
                          </p:cTn>
                        </p:par>
                        <p:par>
                          <p:cTn id="785" fill="hold">
                            <p:stCondLst>
                              <p:cond delay="1000"/>
                            </p:stCondLst>
                            <p:childTnLst>
                              <p:par>
                                <p:cTn id="786" nodeType="afterEffect" fill="hold" presetClass="entr" presetID="10">
                                  <p:stCondLst>
                                    <p:cond delay="0"/>
                                  </p:stCondLst>
                                  <p:childTnLst>
                                    <p:set>
                                      <p:cBhvr>
                                        <p:cTn id="787" dur="1" fill="hold">
                                          <p:stCondLst>
                                            <p:cond delay="0"/>
                                          </p:stCondLst>
                                        </p:cTn>
                                        <p:tgtEl>
                                          <p:spTgt spid="1847"/>
                                        </p:tgtEl>
                                        <p:attrNameLst>
                                          <p:attrName>style.visibility</p:attrName>
                                        </p:attrNameLst>
                                      </p:cBhvr>
                                      <p:to>
                                        <p:strVal val="visible"/>
                                      </p:to>
                                    </p:set>
                                    <p:animEffect filter="fade" transition="in">
                                      <p:cBhvr additive="repl">
                                        <p:cTn id="788" dur="500"/>
                                        <p:tgtEl>
                                          <p:spTgt spid="1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1" name="Google Shape;2039;p11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52" name="Google Shape;2040;p11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2A87E7D-F4C0-41C2-BD1A-21CC9DBD7F1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53" name="Google Shape;2041;p114"/>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15.48</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SACK</a:t>
            </a:r>
            <a:endParaRPr b="0" lang="en-US" sz="1800" strike="noStrike" u="none">
              <a:solidFill>
                <a:srgbClr val="000000"/>
              </a:solidFill>
              <a:effectLst/>
              <a:uFillTx/>
              <a:latin typeface="Arial"/>
            </a:endParaRPr>
          </a:p>
        </p:txBody>
      </p:sp>
      <p:sp>
        <p:nvSpPr>
          <p:cNvPr id="1854" name="Google Shape;2042;p11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55" name="Google Shape;2043;p11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56" name="Google Shape;2044;p11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57" name="Google Shape;2045;p11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58" name="Google Shape;2046;p11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59" name="Google Shape;2047;p11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60" name="Google Shape;2048;p11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861" name="Google Shape;2049;p114" descr=""/>
          <p:cNvPicPr/>
          <p:nvPr/>
        </p:nvPicPr>
        <p:blipFill>
          <a:blip r:embed="rId1"/>
          <a:stretch/>
        </p:blipFill>
        <p:spPr>
          <a:xfrm>
            <a:off x="457200" y="1676520"/>
            <a:ext cx="7989480" cy="3892320"/>
          </a:xfrm>
          <a:prstGeom prst="rect">
            <a:avLst/>
          </a:prstGeom>
          <a:noFill/>
          <a:ln w="0">
            <a:noFill/>
          </a:ln>
        </p:spPr>
      </p:pic>
    </p:spTree>
  </p:cSld>
  <mc:AlternateContent>
    <mc:Choice Requires="p14">
      <p:transition spd="slow" p14:dur="2000"/>
    </mc:Choice>
    <mc:Fallback>
      <p:transition spd="slow"/>
    </mc:Fallback>
  </mc:AlternateContent>
  <p:timing>
    <p:tnLst>
      <p:par>
        <p:cTn id="789" dur="indefinite" restart="never" nodeType="tmRoot">
          <p:childTnLst>
            <p:seq>
              <p:cTn id="790" dur="indefinite" nodeType="mainSeq">
                <p:childTnLst>
                  <p:par>
                    <p:cTn id="791" fill="hold">
                      <p:stCondLst>
                        <p:cond delay="indefinite"/>
                      </p:stCondLst>
                      <p:childTnLst>
                        <p:par>
                          <p:cTn id="792" fill="hold">
                            <p:stCondLst>
                              <p:cond delay="0"/>
                            </p:stCondLst>
                            <p:childTnLst>
                              <p:par>
                                <p:cTn id="793" nodeType="clickEffect" fill="hold" presetClass="entr" presetID="10">
                                  <p:stCondLst>
                                    <p:cond delay="0"/>
                                  </p:stCondLst>
                                  <p:childTnLst>
                                    <p:set>
                                      <p:cBhvr>
                                        <p:cTn id="794" dur="1" fill="hold">
                                          <p:stCondLst>
                                            <p:cond delay="0"/>
                                          </p:stCondLst>
                                        </p:cTn>
                                        <p:tgtEl>
                                          <p:spTgt spid="1861"/>
                                        </p:tgtEl>
                                        <p:attrNameLst>
                                          <p:attrName>style.visibility</p:attrName>
                                        </p:attrNameLst>
                                      </p:cBhvr>
                                      <p:to>
                                        <p:strVal val="visible"/>
                                      </p:to>
                                    </p:set>
                                    <p:animEffect filter="fade" transition="in">
                                      <p:cBhvr additive="repl">
                                        <p:cTn id="795" dur="5000"/>
                                        <p:tgtEl>
                                          <p:spTgt spid="1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2" name="Google Shape;2055;p11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63" name="Google Shape;2056;p11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9232B79-B94E-498F-843A-9C3B8D149AA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64" name="Google Shape;2057;p115"/>
          <p:cNvSpPr/>
          <p:nvPr/>
        </p:nvSpPr>
        <p:spPr>
          <a:xfrm>
            <a:off x="76320" y="696960"/>
            <a:ext cx="8838720" cy="118692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Let us see how the SACK option is used to list out-of-order blocks. In Figure 15.49 an end has received five segments of data.</a:t>
            </a:r>
            <a:endParaRPr b="0" lang="en-US" sz="2400" strike="noStrike" u="none">
              <a:solidFill>
                <a:srgbClr val="000000"/>
              </a:solidFill>
              <a:effectLst/>
              <a:uFillTx/>
              <a:latin typeface="Arial"/>
            </a:endParaRPr>
          </a:p>
        </p:txBody>
      </p:sp>
      <p:grpSp>
        <p:nvGrpSpPr>
          <p:cNvPr id="1865" name="Google Shape;2058;p115"/>
          <p:cNvGrpSpPr/>
          <p:nvPr/>
        </p:nvGrpSpPr>
        <p:grpSpPr>
          <a:xfrm>
            <a:off x="0" y="0"/>
            <a:ext cx="9143640" cy="609120"/>
            <a:chOff x="0" y="0"/>
            <a:chExt cx="9143640" cy="609120"/>
          </a:xfrm>
        </p:grpSpPr>
        <p:sp>
          <p:nvSpPr>
            <p:cNvPr id="1866" name="Google Shape;2059;p115"/>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67" name="Google Shape;2060;p115"/>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15.6</a:t>
              </a:r>
              <a:endParaRPr b="0" lang="en-US" sz="32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8" name="Google Shape;2066;p11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69" name="Google Shape;2067;p11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1FC1456-5129-4856-ACBC-6C075B93F3C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70" name="Google Shape;2068;p116"/>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15.49</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15.6</a:t>
            </a:r>
            <a:endParaRPr b="0" lang="en-US" sz="1800" strike="noStrike" u="none">
              <a:solidFill>
                <a:srgbClr val="000000"/>
              </a:solidFill>
              <a:effectLst/>
              <a:uFillTx/>
              <a:latin typeface="Arial"/>
            </a:endParaRPr>
          </a:p>
        </p:txBody>
      </p:sp>
      <p:sp>
        <p:nvSpPr>
          <p:cNvPr id="1871" name="Google Shape;2069;p11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72" name="Google Shape;2070;p11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73" name="Google Shape;2071;p11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74" name="Google Shape;2072;p11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75" name="Google Shape;2073;p11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76" name="Google Shape;2074;p11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77" name="Google Shape;2075;p11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878" name="Google Shape;2076;p116" descr=""/>
          <p:cNvPicPr/>
          <p:nvPr/>
        </p:nvPicPr>
        <p:blipFill>
          <a:blip r:embed="rId1"/>
          <a:stretch/>
        </p:blipFill>
        <p:spPr>
          <a:xfrm>
            <a:off x="457200" y="2030400"/>
            <a:ext cx="7897320" cy="2541240"/>
          </a:xfrm>
          <a:prstGeom prst="rect">
            <a:avLst/>
          </a:prstGeom>
          <a:noFill/>
          <a:ln w="0">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Google Shape;2082;p11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80" name="Google Shape;2083;p11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F793EEE-189C-4622-B04E-CF2BA9B09D2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81" name="Google Shape;2084;p117"/>
          <p:cNvSpPr/>
          <p:nvPr/>
        </p:nvSpPr>
        <p:spPr>
          <a:xfrm>
            <a:off x="76320" y="696960"/>
            <a:ext cx="8867520" cy="483840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Figure 15.50 shows how a duplicate segment can be detected with a combination of ACK and SACK. In this case, we have some out-of-order segments (in one block) and one duplicate segment. To show both out-of-order and duplicate data, SACK uses the first block, in this case, to show the duplicate data and other blocks to show out-of-order data. Note that only the first block can be used for duplicate data. The natural question is how the sender, when it receives these ACK and SACK values, knows that the first block is for duplicate data (compare this example with the previous example). The answer is that the bytes in the first block are already acknowledged in the ACK field; therefore, this block must be a duplicate.</a:t>
            </a:r>
            <a:endParaRPr b="0" lang="en-US" sz="2400" strike="noStrike" u="none">
              <a:solidFill>
                <a:srgbClr val="000000"/>
              </a:solidFill>
              <a:effectLst/>
              <a:uFillTx/>
              <a:latin typeface="Arial"/>
            </a:endParaRPr>
          </a:p>
        </p:txBody>
      </p:sp>
      <p:grpSp>
        <p:nvGrpSpPr>
          <p:cNvPr id="1882" name="Google Shape;2085;p117"/>
          <p:cNvGrpSpPr/>
          <p:nvPr/>
        </p:nvGrpSpPr>
        <p:grpSpPr>
          <a:xfrm>
            <a:off x="0" y="0"/>
            <a:ext cx="9143640" cy="609120"/>
            <a:chOff x="0" y="0"/>
            <a:chExt cx="9143640" cy="609120"/>
          </a:xfrm>
        </p:grpSpPr>
        <p:sp>
          <p:nvSpPr>
            <p:cNvPr id="1883" name="Google Shape;2086;p117"/>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84" name="Google Shape;2087;p117"/>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15.7</a:t>
              </a:r>
              <a:endParaRPr b="0" lang="en-US" sz="32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5" name="Google Shape;2093;p11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86" name="Google Shape;2094;p11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0B84B8E-3571-4F7C-8FEE-52E1DCD635E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87" name="Google Shape;2095;p118"/>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15.50</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15.7</a:t>
            </a:r>
            <a:endParaRPr b="0" lang="en-US" sz="1800" strike="noStrike" u="none">
              <a:solidFill>
                <a:srgbClr val="000000"/>
              </a:solidFill>
              <a:effectLst/>
              <a:uFillTx/>
              <a:latin typeface="Arial"/>
            </a:endParaRPr>
          </a:p>
        </p:txBody>
      </p:sp>
      <p:sp>
        <p:nvSpPr>
          <p:cNvPr id="1888" name="Google Shape;2096;p11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89" name="Google Shape;2097;p11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90" name="Google Shape;2098;p11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91" name="Google Shape;2099;p11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92" name="Google Shape;2100;p11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893" name="Google Shape;2101;p11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894" name="Google Shape;2102;p11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895" name="Google Shape;2103;p118" descr=""/>
          <p:cNvPicPr/>
          <p:nvPr/>
        </p:nvPicPr>
        <p:blipFill>
          <a:blip r:embed="rId1"/>
          <a:stretch/>
        </p:blipFill>
        <p:spPr>
          <a:xfrm>
            <a:off x="533520" y="1717560"/>
            <a:ext cx="7907040" cy="3165120"/>
          </a:xfrm>
          <a:prstGeom prst="rect">
            <a:avLst/>
          </a:prstGeom>
          <a:noFill/>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6" name="Google Shape;2109;p11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897" name="Google Shape;2110;p11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9EC293F-C1F7-4E5E-995C-38F1AD024E5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898" name="Google Shape;2111;p119"/>
          <p:cNvSpPr/>
          <p:nvPr/>
        </p:nvSpPr>
        <p:spPr>
          <a:xfrm>
            <a:off x="76320" y="696960"/>
            <a:ext cx="8848440" cy="374292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Figure 15.51 shows what happens if one of the segments in the out-of-order section is also duplicated. In this example, one of the segments (4001:5000) is duplicated.</a:t>
            </a:r>
            <a:endParaRPr b="0" lang="en-US" sz="2400" strike="noStrike" u="none">
              <a:solidFill>
                <a:srgbClr val="000000"/>
              </a:solidFill>
              <a:effectLst/>
              <a:uFillTx/>
              <a:latin typeface="Arial"/>
            </a:endParaRPr>
          </a:p>
          <a:p>
            <a:pPr algn="just">
              <a:lnSpc>
                <a:spcPct val="100000"/>
              </a:lnSpc>
              <a:tabLst>
                <a:tab algn="l" pos="0"/>
              </a:tabLst>
            </a:pPr>
            <a:endParaRPr b="0" lang="en-US" sz="2400" strike="noStrike" u="none">
              <a:solidFill>
                <a:srgbClr val="000000"/>
              </a:solidFill>
              <a:effectLst/>
              <a:uFillTx/>
              <a:latin typeface="Arial"/>
            </a:endParaRPr>
          </a:p>
          <a:p>
            <a:pPr algn="just">
              <a:lnSpc>
                <a:spcPct val="100000"/>
              </a:lnSpc>
              <a:tabLst>
                <a:tab algn="l" pos="0"/>
              </a:tabLst>
            </a:pPr>
            <a:r>
              <a:rPr b="1" lang="en-US" sz="2400" strike="noStrike" u="none">
                <a:solidFill>
                  <a:schemeClr val="dk1"/>
                </a:solidFill>
                <a:effectLst/>
                <a:uFillTx/>
                <a:latin typeface="arial"/>
                <a:ea typeface="arial"/>
              </a:rPr>
              <a:t>The SACK option announces this duplicate data first and then the out-of-order block. This time, however, the duplicated block is not yet acknowledged by ACK, but because it is part of the out-of-order block (4001:5000 is part of 4001:6000), it is understood by the sender that it defines the duplicate data.</a:t>
            </a:r>
            <a:endParaRPr b="0" lang="en-US" sz="2400" strike="noStrike" u="none">
              <a:solidFill>
                <a:srgbClr val="000000"/>
              </a:solidFill>
              <a:effectLst/>
              <a:uFillTx/>
              <a:latin typeface="Arial"/>
            </a:endParaRPr>
          </a:p>
        </p:txBody>
      </p:sp>
      <p:grpSp>
        <p:nvGrpSpPr>
          <p:cNvPr id="1899" name="Google Shape;2112;p119"/>
          <p:cNvGrpSpPr/>
          <p:nvPr/>
        </p:nvGrpSpPr>
        <p:grpSpPr>
          <a:xfrm>
            <a:off x="0" y="0"/>
            <a:ext cx="9143640" cy="609120"/>
            <a:chOff x="0" y="0"/>
            <a:chExt cx="9143640" cy="609120"/>
          </a:xfrm>
        </p:grpSpPr>
        <p:sp>
          <p:nvSpPr>
            <p:cNvPr id="1900" name="Google Shape;2113;p119"/>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01" name="Google Shape;2114;p119"/>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15.8</a:t>
              </a:r>
              <a:endParaRPr b="0" lang="en-US" sz="32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Google Shape;429;p1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44" name="Google Shape;430;p1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A7784BD-9138-4248-A578-A6B5FE2BD12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45" name="Google Shape;431;p12"/>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46" name="Google Shape;432;p12"/>
          <p:cNvSpPr/>
          <p:nvPr/>
        </p:nvSpPr>
        <p:spPr>
          <a:xfrm>
            <a:off x="228600" y="355680"/>
            <a:ext cx="472716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15-2  TCP FEATURES</a:t>
            </a:r>
            <a:endParaRPr b="0" lang="en-US" sz="3600" strike="noStrike" u="none">
              <a:solidFill>
                <a:srgbClr val="ffffff"/>
              </a:solidFill>
              <a:effectLst/>
              <a:uFillTx/>
              <a:latin typeface="Arial"/>
            </a:endParaRPr>
          </a:p>
        </p:txBody>
      </p:sp>
      <p:sp>
        <p:nvSpPr>
          <p:cNvPr id="747" name="Google Shape;433;p12"/>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748" name="Google Shape;434;p12"/>
          <p:cNvSpPr/>
          <p:nvPr/>
        </p:nvSpPr>
        <p:spPr>
          <a:xfrm>
            <a:off x="380880" y="1523880"/>
            <a:ext cx="8534160" cy="180000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800" strike="noStrike" u="none">
                <a:solidFill>
                  <a:schemeClr val="dk1"/>
                </a:solidFill>
                <a:effectLst/>
                <a:uFillTx/>
                <a:latin typeface="arial"/>
                <a:ea typeface="arial"/>
              </a:rPr>
              <a:t>To provide the services mentioned in the previous section, TCP has several features that are briefly summarized in this section and discussed later in detail.</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2" name="Google Shape;2120;p12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03" name="Google Shape;2121;p12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81BB93A-57B1-4263-8CA9-16B690BD5B4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904" name="Google Shape;2122;p120"/>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15.51</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15.8</a:t>
            </a:r>
            <a:endParaRPr b="0" lang="en-US" sz="1800" strike="noStrike" u="none">
              <a:solidFill>
                <a:srgbClr val="000000"/>
              </a:solidFill>
              <a:effectLst/>
              <a:uFillTx/>
              <a:latin typeface="Arial"/>
            </a:endParaRPr>
          </a:p>
        </p:txBody>
      </p:sp>
      <p:sp>
        <p:nvSpPr>
          <p:cNvPr id="1905" name="Google Shape;2123;p12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06" name="Google Shape;2124;p12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07" name="Google Shape;2125;p12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08" name="Google Shape;2126;p12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09" name="Google Shape;2127;p12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10" name="Google Shape;2128;p12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11" name="Google Shape;2129;p12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912" name="Google Shape;2130;p120" descr=""/>
          <p:cNvPicPr/>
          <p:nvPr/>
        </p:nvPicPr>
        <p:blipFill>
          <a:blip r:embed="rId1"/>
          <a:stretch/>
        </p:blipFill>
        <p:spPr>
          <a:xfrm>
            <a:off x="533520" y="2033640"/>
            <a:ext cx="7970400" cy="2995200"/>
          </a:xfrm>
          <a:prstGeom prst="rect">
            <a:avLst/>
          </a:prstGeom>
          <a:noFill/>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3" name="Google Shape;2136;p12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14" name="Google Shape;2137;p12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FB0F8AE-1DC9-4C7C-A24B-87425DB11EB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915" name="Google Shape;2138;p121"/>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16" name="Google Shape;2139;p121"/>
          <p:cNvSpPr/>
          <p:nvPr/>
        </p:nvSpPr>
        <p:spPr>
          <a:xfrm>
            <a:off x="228600" y="355680"/>
            <a:ext cx="480348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15-12  TCP PACKAGE</a:t>
            </a:r>
            <a:endParaRPr b="0" lang="en-US" sz="3600" strike="noStrike" u="none">
              <a:solidFill>
                <a:srgbClr val="ffffff"/>
              </a:solidFill>
              <a:effectLst/>
              <a:uFillTx/>
              <a:latin typeface="Arial"/>
            </a:endParaRPr>
          </a:p>
        </p:txBody>
      </p:sp>
      <p:sp>
        <p:nvSpPr>
          <p:cNvPr id="1917" name="Google Shape;2140;p121"/>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918" name="Google Shape;2141;p121"/>
          <p:cNvSpPr/>
          <p:nvPr/>
        </p:nvSpPr>
        <p:spPr>
          <a:xfrm>
            <a:off x="152280" y="1523880"/>
            <a:ext cx="8876880" cy="47890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The TCP header can have up to 40 bytes of optional information. Options convey additional information to the destination or align other options. We can define two categories of options: 1-byte options and multiple-byte options. The first category contains two types of options: end of option list and no operation. The second category, in most implementations, contains five types of options: maximum segment size, window scale factor, timestamp, SACK-permitted, and SACK (see Figure 15.41).</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919" name="Google Shape;2147;p12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20" name="Google Shape;2148;p12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EBFA510-AEE0-4695-B353-DA1FFB4471B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921" name="Google Shape;2149;p122"/>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922" name="Google Shape;2150;p122"/>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923" name="Google Shape;2151;p122"/>
          <p:cNvSpPr/>
          <p:nvPr/>
        </p:nvSpPr>
        <p:spPr>
          <a:xfrm>
            <a:off x="304920" y="988920"/>
            <a:ext cx="8381520" cy="256968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Transmission Control Block TCBs</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Timers</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Main Module</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Input Processing Module</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Output Processing Module</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796" dur="indefinite" restart="never" nodeType="tmRoot">
          <p:childTnLst>
            <p:seq>
              <p:cTn id="797" dur="indefinite" nodeType="mainSeq">
                <p:childTnLst>
                  <p:par>
                    <p:cTn id="798" fill="hold">
                      <p:stCondLst>
                        <p:cond delay="indefinite"/>
                      </p:stCondLst>
                      <p:childTnLst>
                        <p:par>
                          <p:cTn id="799" fill="hold">
                            <p:stCondLst>
                              <p:cond delay="0"/>
                            </p:stCondLst>
                            <p:childTnLst>
                              <p:par>
                                <p:cTn id="800" nodeType="clickEffect" fill="hold" presetClass="entr" presetID="10">
                                  <p:stCondLst>
                                    <p:cond delay="0"/>
                                  </p:stCondLst>
                                  <p:childTnLst>
                                    <p:set>
                                      <p:cBhvr>
                                        <p:cTn id="801" dur="1" fill="hold">
                                          <p:stCondLst>
                                            <p:cond delay="0"/>
                                          </p:stCondLst>
                                        </p:cTn>
                                        <p:tgtEl>
                                          <p:spTgt spid="1923"/>
                                        </p:tgtEl>
                                        <p:attrNameLst>
                                          <p:attrName>style.visibility</p:attrName>
                                        </p:attrNameLst>
                                      </p:cBhvr>
                                      <p:to>
                                        <p:strVal val="visible"/>
                                      </p:to>
                                    </p:set>
                                    <p:animEffect filter="fade" transition="in">
                                      <p:cBhvr additive="repl">
                                        <p:cTn id="802" dur="5000"/>
                                        <p:tgtEl>
                                          <p:spTgt spid="1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4" name="Google Shape;2157;p12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25" name="Google Shape;2158;p12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0316E5E-2A56-4089-A03C-1E9C95AF7AD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926" name="Google Shape;2159;p123"/>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15.52</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TCBs</a:t>
            </a:r>
            <a:endParaRPr b="0" lang="en-US" sz="1800" strike="noStrike" u="none">
              <a:solidFill>
                <a:srgbClr val="000000"/>
              </a:solidFill>
              <a:effectLst/>
              <a:uFillTx/>
              <a:latin typeface="Arial"/>
            </a:endParaRPr>
          </a:p>
        </p:txBody>
      </p:sp>
      <p:sp>
        <p:nvSpPr>
          <p:cNvPr id="1927" name="Google Shape;2160;p12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28" name="Google Shape;2161;p12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29" name="Google Shape;2162;p12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30" name="Google Shape;2163;p12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31" name="Google Shape;2164;p12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32" name="Google Shape;2165;p12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33" name="Google Shape;2166;p12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934" name="Google Shape;2167;p123" descr=""/>
          <p:cNvPicPr/>
          <p:nvPr/>
        </p:nvPicPr>
        <p:blipFill>
          <a:blip r:embed="rId1"/>
          <a:stretch/>
        </p:blipFill>
        <p:spPr>
          <a:xfrm>
            <a:off x="496800" y="1176480"/>
            <a:ext cx="7961040" cy="4385880"/>
          </a:xfrm>
          <a:prstGeom prst="rect">
            <a:avLst/>
          </a:prstGeom>
          <a:noFill/>
          <a:ln w="0">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5" name="Google Shape;2173;p12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36" name="Google Shape;2174;p12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6705CB1-3D88-4F1F-ACF3-3ACBCFCA800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937" name="Google Shape;2175;p124"/>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15.53</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TCP/IP protocol suite</a:t>
            </a:r>
            <a:endParaRPr b="0" lang="en-US" sz="1800" strike="noStrike" u="none">
              <a:solidFill>
                <a:srgbClr val="000000"/>
              </a:solidFill>
              <a:effectLst/>
              <a:uFillTx/>
              <a:latin typeface="Arial"/>
            </a:endParaRPr>
          </a:p>
        </p:txBody>
      </p:sp>
      <p:sp>
        <p:nvSpPr>
          <p:cNvPr id="1938" name="Google Shape;2176;p12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39" name="Google Shape;2177;p12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40" name="Google Shape;2178;p12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41" name="Google Shape;2179;p12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42" name="Google Shape;2180;p12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43" name="Google Shape;2181;p12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944" name="Google Shape;2182;p12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945" name="Google Shape;2183;p124" descr=""/>
          <p:cNvPicPr/>
          <p:nvPr/>
        </p:nvPicPr>
        <p:blipFill>
          <a:blip r:embed="rId1"/>
          <a:stretch/>
        </p:blipFill>
        <p:spPr>
          <a:xfrm>
            <a:off x="271440" y="3068640"/>
            <a:ext cx="8262720" cy="969480"/>
          </a:xfrm>
          <a:prstGeom prst="rect">
            <a:avLst/>
          </a:prstGeom>
          <a:noFill/>
          <a:ln w="0">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6" name="Google Shape;2189;p12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47" name="Google Shape;2190;p12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9E976C9-BD1A-4833-ABD1-9B940A506B8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1948" name="Google Shape;2191;p125"/>
          <p:cNvGrpSpPr/>
          <p:nvPr/>
        </p:nvGrpSpPr>
        <p:grpSpPr>
          <a:xfrm>
            <a:off x="228600" y="228600"/>
            <a:ext cx="8457840" cy="5790960"/>
            <a:chOff x="228600" y="228600"/>
            <a:chExt cx="8457840" cy="5790960"/>
          </a:xfrm>
        </p:grpSpPr>
        <p:grpSp>
          <p:nvGrpSpPr>
            <p:cNvPr id="1949" name="Google Shape;2192;p125"/>
            <p:cNvGrpSpPr/>
            <p:nvPr/>
          </p:nvGrpSpPr>
          <p:grpSpPr>
            <a:xfrm>
              <a:off x="228600" y="228600"/>
              <a:ext cx="685440" cy="5790960"/>
              <a:chOff x="228600" y="228600"/>
              <a:chExt cx="685440" cy="5790960"/>
            </a:xfrm>
          </p:grpSpPr>
          <p:sp>
            <p:nvSpPr>
              <p:cNvPr id="1950" name="Google Shape;2193;p125"/>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51" name="Google Shape;2194;p125"/>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52" name="Google Shape;2195;p125"/>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53" name="Google Shape;2196;p125"/>
            <p:cNvGrpSpPr/>
            <p:nvPr/>
          </p:nvGrpSpPr>
          <p:grpSpPr>
            <a:xfrm>
              <a:off x="228600" y="228600"/>
              <a:ext cx="8457840" cy="533160"/>
              <a:chOff x="228600" y="228600"/>
              <a:chExt cx="8457840" cy="533160"/>
            </a:xfrm>
          </p:grpSpPr>
          <p:sp>
            <p:nvSpPr>
              <p:cNvPr id="1954" name="Google Shape;2197;p125"/>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55" name="Google Shape;2198;p125"/>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56" name="Google Shape;2199;p125"/>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57" name="Google Shape;2200;p125"/>
            <p:cNvGrpSpPr/>
            <p:nvPr/>
          </p:nvGrpSpPr>
          <p:grpSpPr>
            <a:xfrm>
              <a:off x="228600" y="228600"/>
              <a:ext cx="685440" cy="533160"/>
              <a:chOff x="228600" y="228600"/>
              <a:chExt cx="685440" cy="533160"/>
            </a:xfrm>
          </p:grpSpPr>
          <p:grpSp>
            <p:nvGrpSpPr>
              <p:cNvPr id="1958" name="Google Shape;2201;p125"/>
              <p:cNvGrpSpPr/>
              <p:nvPr/>
            </p:nvGrpSpPr>
            <p:grpSpPr>
              <a:xfrm>
                <a:off x="228600" y="406440"/>
                <a:ext cx="685440" cy="177480"/>
                <a:chOff x="228600" y="406440"/>
                <a:chExt cx="685440" cy="177480"/>
              </a:xfrm>
            </p:grpSpPr>
            <p:sp>
              <p:nvSpPr>
                <p:cNvPr id="1959" name="Google Shape;2202;p125"/>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60" name="Google Shape;2203;p125"/>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61" name="Google Shape;2204;p125"/>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62" name="Google Shape;2205;p125"/>
              <p:cNvGrpSpPr/>
              <p:nvPr/>
            </p:nvGrpSpPr>
            <p:grpSpPr>
              <a:xfrm>
                <a:off x="228600" y="228600"/>
                <a:ext cx="685440" cy="533160"/>
                <a:chOff x="228600" y="228600"/>
                <a:chExt cx="685440" cy="533160"/>
              </a:xfrm>
            </p:grpSpPr>
            <p:grpSp>
              <p:nvGrpSpPr>
                <p:cNvPr id="1963" name="Google Shape;2206;p125"/>
                <p:cNvGrpSpPr/>
                <p:nvPr/>
              </p:nvGrpSpPr>
              <p:grpSpPr>
                <a:xfrm>
                  <a:off x="228600" y="228600"/>
                  <a:ext cx="685440" cy="177480"/>
                  <a:chOff x="228600" y="228600"/>
                  <a:chExt cx="685440" cy="177480"/>
                </a:xfrm>
              </p:grpSpPr>
              <p:sp>
                <p:nvSpPr>
                  <p:cNvPr id="1964" name="Google Shape;2207;p125"/>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65" name="Google Shape;2208;p125"/>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66" name="Google Shape;2209;p125"/>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67" name="Google Shape;2210;p125"/>
                <p:cNvGrpSpPr/>
                <p:nvPr/>
              </p:nvGrpSpPr>
              <p:grpSpPr>
                <a:xfrm>
                  <a:off x="228600" y="584280"/>
                  <a:ext cx="685440" cy="177480"/>
                  <a:chOff x="228600" y="584280"/>
                  <a:chExt cx="685440" cy="177480"/>
                </a:xfrm>
              </p:grpSpPr>
              <p:sp>
                <p:nvSpPr>
                  <p:cNvPr id="1968" name="Google Shape;2211;p125"/>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69" name="Google Shape;2212;p125"/>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70" name="Google Shape;2213;p125"/>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1971" name="Google Shape;2214;p125" descr=""/>
          <p:cNvPicPr/>
          <p:nvPr/>
        </p:nvPicPr>
        <p:blipFill>
          <a:blip r:embed="rId1"/>
          <a:stretch/>
        </p:blipFill>
        <p:spPr>
          <a:xfrm>
            <a:off x="1498680" y="1135080"/>
            <a:ext cx="5968800" cy="5049360"/>
          </a:xfrm>
          <a:prstGeom prst="rect">
            <a:avLst/>
          </a:prstGeom>
          <a:noFill/>
          <a:ln w="0">
            <a:noFill/>
          </a:ln>
        </p:spPr>
      </p:pic>
      <p:pic>
        <p:nvPicPr>
          <p:cNvPr id="1972" name="Google Shape;2215;p125" descr=""/>
          <p:cNvPicPr/>
          <p:nvPr/>
        </p:nvPicPr>
        <p:blipFill>
          <a:blip r:embed="rId2"/>
          <a:stretch/>
        </p:blipFill>
        <p:spPr>
          <a:xfrm>
            <a:off x="1523880" y="811080"/>
            <a:ext cx="1846080" cy="336240"/>
          </a:xfrm>
          <a:prstGeom prst="rect">
            <a:avLst/>
          </a:prstGeom>
          <a:noFill/>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3" name="Google Shape;2221;p12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974" name="Google Shape;2222;p12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F1048AE-C341-45E3-8959-FD5D0CBFC6A8}"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1975" name="Google Shape;2223;p126"/>
          <p:cNvGrpSpPr/>
          <p:nvPr/>
        </p:nvGrpSpPr>
        <p:grpSpPr>
          <a:xfrm>
            <a:off x="228600" y="228600"/>
            <a:ext cx="8457840" cy="5790960"/>
            <a:chOff x="228600" y="228600"/>
            <a:chExt cx="8457840" cy="5790960"/>
          </a:xfrm>
        </p:grpSpPr>
        <p:grpSp>
          <p:nvGrpSpPr>
            <p:cNvPr id="1976" name="Google Shape;2224;p126"/>
            <p:cNvGrpSpPr/>
            <p:nvPr/>
          </p:nvGrpSpPr>
          <p:grpSpPr>
            <a:xfrm>
              <a:off x="228600" y="228600"/>
              <a:ext cx="685440" cy="5790960"/>
              <a:chOff x="228600" y="228600"/>
              <a:chExt cx="685440" cy="5790960"/>
            </a:xfrm>
          </p:grpSpPr>
          <p:sp>
            <p:nvSpPr>
              <p:cNvPr id="1977" name="Google Shape;2225;p126"/>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78" name="Google Shape;2226;p126"/>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79" name="Google Shape;2227;p126"/>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80" name="Google Shape;2228;p126"/>
            <p:cNvGrpSpPr/>
            <p:nvPr/>
          </p:nvGrpSpPr>
          <p:grpSpPr>
            <a:xfrm>
              <a:off x="228600" y="228600"/>
              <a:ext cx="8457840" cy="533160"/>
              <a:chOff x="228600" y="228600"/>
              <a:chExt cx="8457840" cy="533160"/>
            </a:xfrm>
          </p:grpSpPr>
          <p:sp>
            <p:nvSpPr>
              <p:cNvPr id="1981" name="Google Shape;2229;p126"/>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82" name="Google Shape;2230;p126"/>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83" name="Google Shape;2231;p126"/>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84" name="Google Shape;2232;p126"/>
            <p:cNvGrpSpPr/>
            <p:nvPr/>
          </p:nvGrpSpPr>
          <p:grpSpPr>
            <a:xfrm>
              <a:off x="228600" y="228600"/>
              <a:ext cx="685440" cy="533160"/>
              <a:chOff x="228600" y="228600"/>
              <a:chExt cx="685440" cy="533160"/>
            </a:xfrm>
          </p:grpSpPr>
          <p:grpSp>
            <p:nvGrpSpPr>
              <p:cNvPr id="1985" name="Google Shape;2233;p126"/>
              <p:cNvGrpSpPr/>
              <p:nvPr/>
            </p:nvGrpSpPr>
            <p:grpSpPr>
              <a:xfrm>
                <a:off x="228600" y="406440"/>
                <a:ext cx="685440" cy="177480"/>
                <a:chOff x="228600" y="406440"/>
                <a:chExt cx="685440" cy="177480"/>
              </a:xfrm>
            </p:grpSpPr>
            <p:sp>
              <p:nvSpPr>
                <p:cNvPr id="1986" name="Google Shape;2234;p126"/>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87" name="Google Shape;2235;p126"/>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88" name="Google Shape;2236;p126"/>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89" name="Google Shape;2237;p126"/>
              <p:cNvGrpSpPr/>
              <p:nvPr/>
            </p:nvGrpSpPr>
            <p:grpSpPr>
              <a:xfrm>
                <a:off x="228600" y="228600"/>
                <a:ext cx="685440" cy="533160"/>
                <a:chOff x="228600" y="228600"/>
                <a:chExt cx="685440" cy="533160"/>
              </a:xfrm>
            </p:grpSpPr>
            <p:grpSp>
              <p:nvGrpSpPr>
                <p:cNvPr id="1990" name="Google Shape;2238;p126"/>
                <p:cNvGrpSpPr/>
                <p:nvPr/>
              </p:nvGrpSpPr>
              <p:grpSpPr>
                <a:xfrm>
                  <a:off x="228600" y="228600"/>
                  <a:ext cx="685440" cy="177480"/>
                  <a:chOff x="228600" y="228600"/>
                  <a:chExt cx="685440" cy="177480"/>
                </a:xfrm>
              </p:grpSpPr>
              <p:sp>
                <p:nvSpPr>
                  <p:cNvPr id="1991" name="Google Shape;2239;p126"/>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92" name="Google Shape;2240;p126"/>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93" name="Google Shape;2241;p126"/>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994" name="Google Shape;2242;p126"/>
                <p:cNvGrpSpPr/>
                <p:nvPr/>
              </p:nvGrpSpPr>
              <p:grpSpPr>
                <a:xfrm>
                  <a:off x="228600" y="584280"/>
                  <a:ext cx="685440" cy="177480"/>
                  <a:chOff x="228600" y="584280"/>
                  <a:chExt cx="685440" cy="177480"/>
                </a:xfrm>
              </p:grpSpPr>
              <p:sp>
                <p:nvSpPr>
                  <p:cNvPr id="1995" name="Google Shape;2243;p126"/>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96" name="Google Shape;2244;p126"/>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997" name="Google Shape;2245;p126"/>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1998" name="Google Shape;2246;p126" descr=""/>
          <p:cNvPicPr/>
          <p:nvPr/>
        </p:nvPicPr>
        <p:blipFill>
          <a:blip r:embed="rId1"/>
          <a:stretch/>
        </p:blipFill>
        <p:spPr>
          <a:xfrm>
            <a:off x="1338120" y="1622520"/>
            <a:ext cx="7652880" cy="4292280"/>
          </a:xfrm>
          <a:prstGeom prst="rect">
            <a:avLst/>
          </a:prstGeom>
          <a:noFill/>
          <a:ln w="0">
            <a:noFill/>
          </a:ln>
        </p:spPr>
      </p:pic>
      <p:pic>
        <p:nvPicPr>
          <p:cNvPr id="1999" name="Google Shape;2247;p126" descr=""/>
          <p:cNvPicPr/>
          <p:nvPr/>
        </p:nvPicPr>
        <p:blipFill>
          <a:blip r:embed="rId2"/>
          <a:stretch/>
        </p:blipFill>
        <p:spPr>
          <a:xfrm>
            <a:off x="1362240" y="1162080"/>
            <a:ext cx="2587320" cy="296640"/>
          </a:xfrm>
          <a:prstGeom prst="rect">
            <a:avLst/>
          </a:prstGeom>
          <a:noFill/>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0" name="Google Shape;2253;p12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2001" name="Google Shape;2254;p12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3562743-88DD-4736-8374-A5237FEB562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2002" name="Google Shape;2255;p127"/>
          <p:cNvGrpSpPr/>
          <p:nvPr/>
        </p:nvGrpSpPr>
        <p:grpSpPr>
          <a:xfrm>
            <a:off x="228600" y="228600"/>
            <a:ext cx="8457840" cy="5790960"/>
            <a:chOff x="228600" y="228600"/>
            <a:chExt cx="8457840" cy="5790960"/>
          </a:xfrm>
        </p:grpSpPr>
        <p:grpSp>
          <p:nvGrpSpPr>
            <p:cNvPr id="2003" name="Google Shape;2256;p127"/>
            <p:cNvGrpSpPr/>
            <p:nvPr/>
          </p:nvGrpSpPr>
          <p:grpSpPr>
            <a:xfrm>
              <a:off x="228600" y="228600"/>
              <a:ext cx="685440" cy="5790960"/>
              <a:chOff x="228600" y="228600"/>
              <a:chExt cx="685440" cy="5790960"/>
            </a:xfrm>
          </p:grpSpPr>
          <p:sp>
            <p:nvSpPr>
              <p:cNvPr id="2004" name="Google Shape;2257;p127"/>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05" name="Google Shape;2258;p127"/>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06" name="Google Shape;2259;p127"/>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07" name="Google Shape;2260;p127"/>
            <p:cNvGrpSpPr/>
            <p:nvPr/>
          </p:nvGrpSpPr>
          <p:grpSpPr>
            <a:xfrm>
              <a:off x="228600" y="228600"/>
              <a:ext cx="8457840" cy="533160"/>
              <a:chOff x="228600" y="228600"/>
              <a:chExt cx="8457840" cy="533160"/>
            </a:xfrm>
          </p:grpSpPr>
          <p:sp>
            <p:nvSpPr>
              <p:cNvPr id="2008" name="Google Shape;2261;p127"/>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09" name="Google Shape;2262;p127"/>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10" name="Google Shape;2263;p127"/>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11" name="Google Shape;2264;p127"/>
            <p:cNvGrpSpPr/>
            <p:nvPr/>
          </p:nvGrpSpPr>
          <p:grpSpPr>
            <a:xfrm>
              <a:off x="228600" y="228600"/>
              <a:ext cx="685440" cy="533160"/>
              <a:chOff x="228600" y="228600"/>
              <a:chExt cx="685440" cy="533160"/>
            </a:xfrm>
          </p:grpSpPr>
          <p:grpSp>
            <p:nvGrpSpPr>
              <p:cNvPr id="2012" name="Google Shape;2265;p127"/>
              <p:cNvGrpSpPr/>
              <p:nvPr/>
            </p:nvGrpSpPr>
            <p:grpSpPr>
              <a:xfrm>
                <a:off x="228600" y="406440"/>
                <a:ext cx="685440" cy="177480"/>
                <a:chOff x="228600" y="406440"/>
                <a:chExt cx="685440" cy="177480"/>
              </a:xfrm>
            </p:grpSpPr>
            <p:sp>
              <p:nvSpPr>
                <p:cNvPr id="2013" name="Google Shape;2266;p127"/>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14" name="Google Shape;2267;p127"/>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15" name="Google Shape;2268;p127"/>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16" name="Google Shape;2269;p127"/>
              <p:cNvGrpSpPr/>
              <p:nvPr/>
            </p:nvGrpSpPr>
            <p:grpSpPr>
              <a:xfrm>
                <a:off x="228600" y="228600"/>
                <a:ext cx="685440" cy="533160"/>
                <a:chOff x="228600" y="228600"/>
                <a:chExt cx="685440" cy="533160"/>
              </a:xfrm>
            </p:grpSpPr>
            <p:grpSp>
              <p:nvGrpSpPr>
                <p:cNvPr id="2017" name="Google Shape;2270;p127"/>
                <p:cNvGrpSpPr/>
                <p:nvPr/>
              </p:nvGrpSpPr>
              <p:grpSpPr>
                <a:xfrm>
                  <a:off x="228600" y="228600"/>
                  <a:ext cx="685440" cy="177480"/>
                  <a:chOff x="228600" y="228600"/>
                  <a:chExt cx="685440" cy="177480"/>
                </a:xfrm>
              </p:grpSpPr>
              <p:sp>
                <p:nvSpPr>
                  <p:cNvPr id="2018" name="Google Shape;2271;p127"/>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19" name="Google Shape;2272;p127"/>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20" name="Google Shape;2273;p127"/>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21" name="Google Shape;2274;p127"/>
                <p:cNvGrpSpPr/>
                <p:nvPr/>
              </p:nvGrpSpPr>
              <p:grpSpPr>
                <a:xfrm>
                  <a:off x="228600" y="584280"/>
                  <a:ext cx="685440" cy="177480"/>
                  <a:chOff x="228600" y="584280"/>
                  <a:chExt cx="685440" cy="177480"/>
                </a:xfrm>
              </p:grpSpPr>
              <p:sp>
                <p:nvSpPr>
                  <p:cNvPr id="2022" name="Google Shape;2275;p127"/>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23" name="Google Shape;2276;p127"/>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24" name="Google Shape;2277;p127"/>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grpSp>
        <p:nvGrpSpPr>
          <p:cNvPr id="2025" name="Google Shape;2278;p127"/>
          <p:cNvGrpSpPr/>
          <p:nvPr/>
        </p:nvGrpSpPr>
        <p:grpSpPr>
          <a:xfrm>
            <a:off x="1270080" y="1353960"/>
            <a:ext cx="7308360" cy="4570200"/>
            <a:chOff x="1270080" y="1353960"/>
            <a:chExt cx="7308360" cy="4570200"/>
          </a:xfrm>
        </p:grpSpPr>
        <p:pic>
          <p:nvPicPr>
            <p:cNvPr id="2026" name="Google Shape;2279;p127" descr=""/>
            <p:cNvPicPr/>
            <p:nvPr/>
          </p:nvPicPr>
          <p:blipFill>
            <a:blip r:embed="rId1"/>
            <a:stretch/>
          </p:blipFill>
          <p:spPr>
            <a:xfrm>
              <a:off x="1270080" y="1353960"/>
              <a:ext cx="7308360" cy="297000"/>
            </a:xfrm>
            <a:prstGeom prst="rect">
              <a:avLst/>
            </a:prstGeom>
            <a:noFill/>
            <a:ln w="0">
              <a:noFill/>
            </a:ln>
          </p:spPr>
        </p:pic>
        <p:pic>
          <p:nvPicPr>
            <p:cNvPr id="2027" name="Google Shape;2280;p127" descr=""/>
            <p:cNvPicPr/>
            <p:nvPr/>
          </p:nvPicPr>
          <p:blipFill>
            <a:blip r:embed="rId2"/>
            <a:srcRect l="0" t="1912" r="0" b="0"/>
            <a:stretch/>
          </p:blipFill>
          <p:spPr>
            <a:xfrm>
              <a:off x="1289520" y="1624320"/>
              <a:ext cx="7263720" cy="4299840"/>
            </a:xfrm>
            <a:prstGeom prst="rect">
              <a:avLst/>
            </a:prstGeom>
            <a:noFill/>
            <a:ln w="0">
              <a:noFill/>
            </a:ln>
          </p:spPr>
        </p:pic>
      </p:grpSp>
      <p:pic>
        <p:nvPicPr>
          <p:cNvPr id="2028" name="Google Shape;2281;p127" descr=""/>
          <p:cNvPicPr/>
          <p:nvPr/>
        </p:nvPicPr>
        <p:blipFill>
          <a:blip r:embed="rId3"/>
          <a:stretch/>
        </p:blipFill>
        <p:spPr>
          <a:xfrm>
            <a:off x="1351080" y="971640"/>
            <a:ext cx="2587320" cy="296640"/>
          </a:xfrm>
          <a:prstGeom prst="rect">
            <a:avLst/>
          </a:prstGeom>
          <a:noFill/>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Google Shape;2287;p12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2030" name="Google Shape;2288;p12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148960C-BDDF-4D6B-B3B0-E2C213E90D4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2031" name="Google Shape;2289;p128"/>
          <p:cNvGrpSpPr/>
          <p:nvPr/>
        </p:nvGrpSpPr>
        <p:grpSpPr>
          <a:xfrm>
            <a:off x="228600" y="228600"/>
            <a:ext cx="8457840" cy="5790960"/>
            <a:chOff x="228600" y="228600"/>
            <a:chExt cx="8457840" cy="5790960"/>
          </a:xfrm>
        </p:grpSpPr>
        <p:grpSp>
          <p:nvGrpSpPr>
            <p:cNvPr id="2032" name="Google Shape;2290;p128"/>
            <p:cNvGrpSpPr/>
            <p:nvPr/>
          </p:nvGrpSpPr>
          <p:grpSpPr>
            <a:xfrm>
              <a:off x="228600" y="228600"/>
              <a:ext cx="685440" cy="5790960"/>
              <a:chOff x="228600" y="228600"/>
              <a:chExt cx="685440" cy="5790960"/>
            </a:xfrm>
          </p:grpSpPr>
          <p:sp>
            <p:nvSpPr>
              <p:cNvPr id="2033" name="Google Shape;2291;p128"/>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34" name="Google Shape;2292;p128"/>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35" name="Google Shape;2293;p128"/>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36" name="Google Shape;2294;p128"/>
            <p:cNvGrpSpPr/>
            <p:nvPr/>
          </p:nvGrpSpPr>
          <p:grpSpPr>
            <a:xfrm>
              <a:off x="228600" y="228600"/>
              <a:ext cx="8457840" cy="533160"/>
              <a:chOff x="228600" y="228600"/>
              <a:chExt cx="8457840" cy="533160"/>
            </a:xfrm>
          </p:grpSpPr>
          <p:sp>
            <p:nvSpPr>
              <p:cNvPr id="2037" name="Google Shape;2295;p128"/>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38" name="Google Shape;2296;p128"/>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39" name="Google Shape;2297;p128"/>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40" name="Google Shape;2298;p128"/>
            <p:cNvGrpSpPr/>
            <p:nvPr/>
          </p:nvGrpSpPr>
          <p:grpSpPr>
            <a:xfrm>
              <a:off x="228600" y="228600"/>
              <a:ext cx="685440" cy="533160"/>
              <a:chOff x="228600" y="228600"/>
              <a:chExt cx="685440" cy="533160"/>
            </a:xfrm>
          </p:grpSpPr>
          <p:grpSp>
            <p:nvGrpSpPr>
              <p:cNvPr id="2041" name="Google Shape;2299;p128"/>
              <p:cNvGrpSpPr/>
              <p:nvPr/>
            </p:nvGrpSpPr>
            <p:grpSpPr>
              <a:xfrm>
                <a:off x="228600" y="406440"/>
                <a:ext cx="685440" cy="177480"/>
                <a:chOff x="228600" y="406440"/>
                <a:chExt cx="685440" cy="177480"/>
              </a:xfrm>
            </p:grpSpPr>
            <p:sp>
              <p:nvSpPr>
                <p:cNvPr id="2042" name="Google Shape;2300;p128"/>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43" name="Google Shape;2301;p128"/>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44" name="Google Shape;2302;p128"/>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45" name="Google Shape;2303;p128"/>
              <p:cNvGrpSpPr/>
              <p:nvPr/>
            </p:nvGrpSpPr>
            <p:grpSpPr>
              <a:xfrm>
                <a:off x="228600" y="228600"/>
                <a:ext cx="685440" cy="533160"/>
                <a:chOff x="228600" y="228600"/>
                <a:chExt cx="685440" cy="533160"/>
              </a:xfrm>
            </p:grpSpPr>
            <p:grpSp>
              <p:nvGrpSpPr>
                <p:cNvPr id="2046" name="Google Shape;2304;p128"/>
                <p:cNvGrpSpPr/>
                <p:nvPr/>
              </p:nvGrpSpPr>
              <p:grpSpPr>
                <a:xfrm>
                  <a:off x="228600" y="228600"/>
                  <a:ext cx="685440" cy="177480"/>
                  <a:chOff x="228600" y="228600"/>
                  <a:chExt cx="685440" cy="177480"/>
                </a:xfrm>
              </p:grpSpPr>
              <p:sp>
                <p:nvSpPr>
                  <p:cNvPr id="2047" name="Google Shape;2305;p128"/>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48" name="Google Shape;2306;p128"/>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49" name="Google Shape;2307;p128"/>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50" name="Google Shape;2308;p128"/>
                <p:cNvGrpSpPr/>
                <p:nvPr/>
              </p:nvGrpSpPr>
              <p:grpSpPr>
                <a:xfrm>
                  <a:off x="228600" y="584280"/>
                  <a:ext cx="685440" cy="177480"/>
                  <a:chOff x="228600" y="584280"/>
                  <a:chExt cx="685440" cy="177480"/>
                </a:xfrm>
              </p:grpSpPr>
              <p:sp>
                <p:nvSpPr>
                  <p:cNvPr id="2051" name="Google Shape;2309;p128"/>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52" name="Google Shape;2310;p128"/>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53" name="Google Shape;2311;p128"/>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2054" name="Google Shape;2312;p128" descr=""/>
          <p:cNvPicPr/>
          <p:nvPr/>
        </p:nvPicPr>
        <p:blipFill>
          <a:blip r:embed="rId1"/>
          <a:stretch/>
        </p:blipFill>
        <p:spPr>
          <a:xfrm>
            <a:off x="1538280" y="1212840"/>
            <a:ext cx="6687720" cy="4758840"/>
          </a:xfrm>
          <a:prstGeom prst="rect">
            <a:avLst/>
          </a:prstGeom>
          <a:noFill/>
          <a:ln w="0">
            <a:noFill/>
          </a:ln>
        </p:spPr>
      </p:pic>
      <p:pic>
        <p:nvPicPr>
          <p:cNvPr id="2055" name="Google Shape;2313;p128" descr=""/>
          <p:cNvPicPr/>
          <p:nvPr/>
        </p:nvPicPr>
        <p:blipFill>
          <a:blip r:embed="rId2"/>
          <a:stretch/>
        </p:blipFill>
        <p:spPr>
          <a:xfrm>
            <a:off x="1523880" y="882720"/>
            <a:ext cx="2587320" cy="296640"/>
          </a:xfrm>
          <a:prstGeom prst="rect">
            <a:avLst/>
          </a:prstGeom>
          <a:noFill/>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6" name="Google Shape;2319;p12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2057" name="Google Shape;2320;p12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8455E31-CB9C-4712-B6AE-8FC0DB39D24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2058" name="Google Shape;2321;p129"/>
          <p:cNvGrpSpPr/>
          <p:nvPr/>
        </p:nvGrpSpPr>
        <p:grpSpPr>
          <a:xfrm>
            <a:off x="228600" y="228600"/>
            <a:ext cx="8457840" cy="5790960"/>
            <a:chOff x="228600" y="228600"/>
            <a:chExt cx="8457840" cy="5790960"/>
          </a:xfrm>
        </p:grpSpPr>
        <p:grpSp>
          <p:nvGrpSpPr>
            <p:cNvPr id="2059" name="Google Shape;2322;p129"/>
            <p:cNvGrpSpPr/>
            <p:nvPr/>
          </p:nvGrpSpPr>
          <p:grpSpPr>
            <a:xfrm>
              <a:off x="228600" y="228600"/>
              <a:ext cx="685440" cy="5790960"/>
              <a:chOff x="228600" y="228600"/>
              <a:chExt cx="685440" cy="5790960"/>
            </a:xfrm>
          </p:grpSpPr>
          <p:sp>
            <p:nvSpPr>
              <p:cNvPr id="2060" name="Google Shape;2323;p129"/>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61" name="Google Shape;2324;p129"/>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62" name="Google Shape;2325;p129"/>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63" name="Google Shape;2326;p129"/>
            <p:cNvGrpSpPr/>
            <p:nvPr/>
          </p:nvGrpSpPr>
          <p:grpSpPr>
            <a:xfrm>
              <a:off x="228600" y="228600"/>
              <a:ext cx="8457840" cy="533160"/>
              <a:chOff x="228600" y="228600"/>
              <a:chExt cx="8457840" cy="533160"/>
            </a:xfrm>
          </p:grpSpPr>
          <p:sp>
            <p:nvSpPr>
              <p:cNvPr id="2064" name="Google Shape;2327;p129"/>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65" name="Google Shape;2328;p129"/>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66" name="Google Shape;2329;p129"/>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67" name="Google Shape;2330;p129"/>
            <p:cNvGrpSpPr/>
            <p:nvPr/>
          </p:nvGrpSpPr>
          <p:grpSpPr>
            <a:xfrm>
              <a:off x="228600" y="228600"/>
              <a:ext cx="685440" cy="533160"/>
              <a:chOff x="228600" y="228600"/>
              <a:chExt cx="685440" cy="533160"/>
            </a:xfrm>
          </p:grpSpPr>
          <p:grpSp>
            <p:nvGrpSpPr>
              <p:cNvPr id="2068" name="Google Shape;2331;p129"/>
              <p:cNvGrpSpPr/>
              <p:nvPr/>
            </p:nvGrpSpPr>
            <p:grpSpPr>
              <a:xfrm>
                <a:off x="228600" y="406440"/>
                <a:ext cx="685440" cy="177480"/>
                <a:chOff x="228600" y="406440"/>
                <a:chExt cx="685440" cy="177480"/>
              </a:xfrm>
            </p:grpSpPr>
            <p:sp>
              <p:nvSpPr>
                <p:cNvPr id="2069" name="Google Shape;2332;p129"/>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70" name="Google Shape;2333;p129"/>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71" name="Google Shape;2334;p129"/>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72" name="Google Shape;2335;p129"/>
              <p:cNvGrpSpPr/>
              <p:nvPr/>
            </p:nvGrpSpPr>
            <p:grpSpPr>
              <a:xfrm>
                <a:off x="228600" y="228600"/>
                <a:ext cx="685440" cy="533160"/>
                <a:chOff x="228600" y="228600"/>
                <a:chExt cx="685440" cy="533160"/>
              </a:xfrm>
            </p:grpSpPr>
            <p:grpSp>
              <p:nvGrpSpPr>
                <p:cNvPr id="2073" name="Google Shape;2336;p129"/>
                <p:cNvGrpSpPr/>
                <p:nvPr/>
              </p:nvGrpSpPr>
              <p:grpSpPr>
                <a:xfrm>
                  <a:off x="228600" y="228600"/>
                  <a:ext cx="685440" cy="177480"/>
                  <a:chOff x="228600" y="228600"/>
                  <a:chExt cx="685440" cy="177480"/>
                </a:xfrm>
              </p:grpSpPr>
              <p:sp>
                <p:nvSpPr>
                  <p:cNvPr id="2074" name="Google Shape;2337;p129"/>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75" name="Google Shape;2338;p129"/>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76" name="Google Shape;2339;p129"/>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77" name="Google Shape;2340;p129"/>
                <p:cNvGrpSpPr/>
                <p:nvPr/>
              </p:nvGrpSpPr>
              <p:grpSpPr>
                <a:xfrm>
                  <a:off x="228600" y="584280"/>
                  <a:ext cx="685440" cy="177480"/>
                  <a:chOff x="228600" y="584280"/>
                  <a:chExt cx="685440" cy="177480"/>
                </a:xfrm>
              </p:grpSpPr>
              <p:sp>
                <p:nvSpPr>
                  <p:cNvPr id="2078" name="Google Shape;2341;p129"/>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79" name="Google Shape;2342;p129"/>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80" name="Google Shape;2343;p129"/>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grpSp>
        <p:nvGrpSpPr>
          <p:cNvPr id="2081" name="Google Shape;2344;p129"/>
          <p:cNvGrpSpPr/>
          <p:nvPr/>
        </p:nvGrpSpPr>
        <p:grpSpPr>
          <a:xfrm>
            <a:off x="1285920" y="1515960"/>
            <a:ext cx="6067080" cy="4536720"/>
            <a:chOff x="1285920" y="1515960"/>
            <a:chExt cx="6067080" cy="4536720"/>
          </a:xfrm>
        </p:grpSpPr>
        <p:pic>
          <p:nvPicPr>
            <p:cNvPr id="2082" name="Google Shape;2345;p129" descr=""/>
            <p:cNvPicPr/>
            <p:nvPr/>
          </p:nvPicPr>
          <p:blipFill>
            <a:blip r:embed="rId1"/>
            <a:stretch/>
          </p:blipFill>
          <p:spPr>
            <a:xfrm>
              <a:off x="1285920" y="1515960"/>
              <a:ext cx="6028200" cy="738360"/>
            </a:xfrm>
            <a:prstGeom prst="rect">
              <a:avLst/>
            </a:prstGeom>
            <a:noFill/>
            <a:ln w="0">
              <a:noFill/>
            </a:ln>
          </p:spPr>
        </p:pic>
        <p:pic>
          <p:nvPicPr>
            <p:cNvPr id="2083" name="Google Shape;2346;p129" descr=""/>
            <p:cNvPicPr/>
            <p:nvPr/>
          </p:nvPicPr>
          <p:blipFill>
            <a:blip r:embed="rId2"/>
            <a:stretch/>
          </p:blipFill>
          <p:spPr>
            <a:xfrm>
              <a:off x="1306800" y="2256480"/>
              <a:ext cx="6046200" cy="3796200"/>
            </a:xfrm>
            <a:prstGeom prst="rect">
              <a:avLst/>
            </a:prstGeom>
            <a:noFill/>
            <a:ln w="0">
              <a:noFill/>
            </a:ln>
          </p:spPr>
        </p:pic>
      </p:grpSp>
      <p:pic>
        <p:nvPicPr>
          <p:cNvPr id="2084" name="Google Shape;2347;p129" descr=""/>
          <p:cNvPicPr/>
          <p:nvPr/>
        </p:nvPicPr>
        <p:blipFill>
          <a:blip r:embed="rId3"/>
          <a:stretch/>
        </p:blipFill>
        <p:spPr>
          <a:xfrm>
            <a:off x="1295280" y="1150920"/>
            <a:ext cx="2587320" cy="29664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749" name="Google Shape;440;p1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50" name="Google Shape;441;p1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45B9F36-B402-4452-A9D5-E43BC2B8D7C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51" name="Google Shape;442;p13"/>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752" name="Google Shape;443;p13"/>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753" name="Google Shape;444;p13"/>
          <p:cNvSpPr/>
          <p:nvPr/>
        </p:nvSpPr>
        <p:spPr>
          <a:xfrm>
            <a:off x="304920" y="988920"/>
            <a:ext cx="8381520" cy="205704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Numbering System</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Flow Control</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Error Control</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Congestion Control</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indefinite"/>
                      </p:stCondLst>
                      <p:childTnLst>
                        <p:par>
                          <p:cTn id="120" fill="hold">
                            <p:stCondLst>
                              <p:cond delay="0"/>
                            </p:stCondLst>
                            <p:childTnLst>
                              <p:par>
                                <p:cTn id="121" nodeType="clickEffect" fill="hold" presetClass="entr" presetID="10">
                                  <p:stCondLst>
                                    <p:cond delay="0"/>
                                  </p:stCondLst>
                                  <p:childTnLst>
                                    <p:set>
                                      <p:cBhvr>
                                        <p:cTn id="122" dur="1" fill="hold">
                                          <p:stCondLst>
                                            <p:cond delay="0"/>
                                          </p:stCondLst>
                                        </p:cTn>
                                        <p:tgtEl>
                                          <p:spTgt spid="753"/>
                                        </p:tgtEl>
                                        <p:attrNameLst>
                                          <p:attrName>style.visibility</p:attrName>
                                        </p:attrNameLst>
                                      </p:cBhvr>
                                      <p:to>
                                        <p:strVal val="visible"/>
                                      </p:to>
                                    </p:set>
                                    <p:animEffect filter="fade" transition="in">
                                      <p:cBhvr additive="repl">
                                        <p:cTn id="123" dur="5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5" name="Google Shape;2353;p13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2086" name="Google Shape;2354;p13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23313FC-3DFB-4C01-97E7-404CF5BB5068}"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2087" name="Google Shape;2355;p130"/>
          <p:cNvGrpSpPr/>
          <p:nvPr/>
        </p:nvGrpSpPr>
        <p:grpSpPr>
          <a:xfrm>
            <a:off x="228600" y="228600"/>
            <a:ext cx="8457840" cy="5790960"/>
            <a:chOff x="228600" y="228600"/>
            <a:chExt cx="8457840" cy="5790960"/>
          </a:xfrm>
        </p:grpSpPr>
        <p:grpSp>
          <p:nvGrpSpPr>
            <p:cNvPr id="2088" name="Google Shape;2356;p130"/>
            <p:cNvGrpSpPr/>
            <p:nvPr/>
          </p:nvGrpSpPr>
          <p:grpSpPr>
            <a:xfrm>
              <a:off x="228600" y="228600"/>
              <a:ext cx="685440" cy="5790960"/>
              <a:chOff x="228600" y="228600"/>
              <a:chExt cx="685440" cy="5790960"/>
            </a:xfrm>
          </p:grpSpPr>
          <p:sp>
            <p:nvSpPr>
              <p:cNvPr id="2089" name="Google Shape;2357;p130"/>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90" name="Google Shape;2358;p130"/>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91" name="Google Shape;2359;p130"/>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92" name="Google Shape;2360;p130"/>
            <p:cNvGrpSpPr/>
            <p:nvPr/>
          </p:nvGrpSpPr>
          <p:grpSpPr>
            <a:xfrm>
              <a:off x="228600" y="228600"/>
              <a:ext cx="8457840" cy="533160"/>
              <a:chOff x="228600" y="228600"/>
              <a:chExt cx="8457840" cy="533160"/>
            </a:xfrm>
          </p:grpSpPr>
          <p:sp>
            <p:nvSpPr>
              <p:cNvPr id="2093" name="Google Shape;2361;p130"/>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94" name="Google Shape;2362;p130"/>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95" name="Google Shape;2363;p130"/>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096" name="Google Shape;2364;p130"/>
            <p:cNvGrpSpPr/>
            <p:nvPr/>
          </p:nvGrpSpPr>
          <p:grpSpPr>
            <a:xfrm>
              <a:off x="228600" y="228600"/>
              <a:ext cx="685440" cy="533160"/>
              <a:chOff x="228600" y="228600"/>
              <a:chExt cx="685440" cy="533160"/>
            </a:xfrm>
          </p:grpSpPr>
          <p:grpSp>
            <p:nvGrpSpPr>
              <p:cNvPr id="2097" name="Google Shape;2365;p130"/>
              <p:cNvGrpSpPr/>
              <p:nvPr/>
            </p:nvGrpSpPr>
            <p:grpSpPr>
              <a:xfrm>
                <a:off x="228600" y="406440"/>
                <a:ext cx="685440" cy="177480"/>
                <a:chOff x="228600" y="406440"/>
                <a:chExt cx="685440" cy="177480"/>
              </a:xfrm>
            </p:grpSpPr>
            <p:sp>
              <p:nvSpPr>
                <p:cNvPr id="2098" name="Google Shape;2366;p130"/>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099" name="Google Shape;2367;p130"/>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00" name="Google Shape;2368;p130"/>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01" name="Google Shape;2369;p130"/>
              <p:cNvGrpSpPr/>
              <p:nvPr/>
            </p:nvGrpSpPr>
            <p:grpSpPr>
              <a:xfrm>
                <a:off x="228600" y="228600"/>
                <a:ext cx="685440" cy="533160"/>
                <a:chOff x="228600" y="228600"/>
                <a:chExt cx="685440" cy="533160"/>
              </a:xfrm>
            </p:grpSpPr>
            <p:grpSp>
              <p:nvGrpSpPr>
                <p:cNvPr id="2102" name="Google Shape;2370;p130"/>
                <p:cNvGrpSpPr/>
                <p:nvPr/>
              </p:nvGrpSpPr>
              <p:grpSpPr>
                <a:xfrm>
                  <a:off x="228600" y="228600"/>
                  <a:ext cx="685440" cy="177480"/>
                  <a:chOff x="228600" y="228600"/>
                  <a:chExt cx="685440" cy="177480"/>
                </a:xfrm>
              </p:grpSpPr>
              <p:sp>
                <p:nvSpPr>
                  <p:cNvPr id="2103" name="Google Shape;2371;p130"/>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04" name="Google Shape;2372;p130"/>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05" name="Google Shape;2373;p130"/>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06" name="Google Shape;2374;p130"/>
                <p:cNvGrpSpPr/>
                <p:nvPr/>
              </p:nvGrpSpPr>
              <p:grpSpPr>
                <a:xfrm>
                  <a:off x="228600" y="584280"/>
                  <a:ext cx="685440" cy="177480"/>
                  <a:chOff x="228600" y="584280"/>
                  <a:chExt cx="685440" cy="177480"/>
                </a:xfrm>
              </p:grpSpPr>
              <p:sp>
                <p:nvSpPr>
                  <p:cNvPr id="2107" name="Google Shape;2375;p130"/>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08" name="Google Shape;2376;p130"/>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09" name="Google Shape;2377;p130"/>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2110" name="Google Shape;2378;p130" descr=""/>
          <p:cNvPicPr/>
          <p:nvPr/>
        </p:nvPicPr>
        <p:blipFill>
          <a:blip r:embed="rId1"/>
          <a:stretch/>
        </p:blipFill>
        <p:spPr>
          <a:xfrm>
            <a:off x="1606680" y="1569960"/>
            <a:ext cx="6894000" cy="4357440"/>
          </a:xfrm>
          <a:prstGeom prst="rect">
            <a:avLst/>
          </a:prstGeom>
          <a:noFill/>
          <a:ln w="0">
            <a:noFill/>
          </a:ln>
        </p:spPr>
      </p:pic>
      <p:pic>
        <p:nvPicPr>
          <p:cNvPr id="2111" name="Google Shape;2379;p130" descr=""/>
          <p:cNvPicPr/>
          <p:nvPr/>
        </p:nvPicPr>
        <p:blipFill>
          <a:blip r:embed="rId2"/>
          <a:stretch/>
        </p:blipFill>
        <p:spPr>
          <a:xfrm>
            <a:off x="1679400" y="1235160"/>
            <a:ext cx="2587320" cy="296640"/>
          </a:xfrm>
          <a:prstGeom prst="rect">
            <a:avLst/>
          </a:prstGeom>
          <a:noFill/>
          <a:ln w="0">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2" name="Google Shape;2385;p13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2113" name="Google Shape;2386;p13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B358CDB-8092-4530-A9DF-C4847E963AC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2114" name="Google Shape;2387;p131"/>
          <p:cNvGrpSpPr/>
          <p:nvPr/>
        </p:nvGrpSpPr>
        <p:grpSpPr>
          <a:xfrm>
            <a:off x="228600" y="228600"/>
            <a:ext cx="8457840" cy="5790960"/>
            <a:chOff x="228600" y="228600"/>
            <a:chExt cx="8457840" cy="5790960"/>
          </a:xfrm>
        </p:grpSpPr>
        <p:grpSp>
          <p:nvGrpSpPr>
            <p:cNvPr id="2115" name="Google Shape;2388;p131"/>
            <p:cNvGrpSpPr/>
            <p:nvPr/>
          </p:nvGrpSpPr>
          <p:grpSpPr>
            <a:xfrm>
              <a:off x="228600" y="228600"/>
              <a:ext cx="685440" cy="5790960"/>
              <a:chOff x="228600" y="228600"/>
              <a:chExt cx="685440" cy="5790960"/>
            </a:xfrm>
          </p:grpSpPr>
          <p:sp>
            <p:nvSpPr>
              <p:cNvPr id="2116" name="Google Shape;2389;p131"/>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17" name="Google Shape;2390;p131"/>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18" name="Google Shape;2391;p131"/>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19" name="Google Shape;2392;p131"/>
            <p:cNvGrpSpPr/>
            <p:nvPr/>
          </p:nvGrpSpPr>
          <p:grpSpPr>
            <a:xfrm>
              <a:off x="228600" y="228600"/>
              <a:ext cx="8457840" cy="533160"/>
              <a:chOff x="228600" y="228600"/>
              <a:chExt cx="8457840" cy="533160"/>
            </a:xfrm>
          </p:grpSpPr>
          <p:sp>
            <p:nvSpPr>
              <p:cNvPr id="2120" name="Google Shape;2393;p131"/>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21" name="Google Shape;2394;p131"/>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22" name="Google Shape;2395;p131"/>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23" name="Google Shape;2396;p131"/>
            <p:cNvGrpSpPr/>
            <p:nvPr/>
          </p:nvGrpSpPr>
          <p:grpSpPr>
            <a:xfrm>
              <a:off x="228600" y="228600"/>
              <a:ext cx="685440" cy="533160"/>
              <a:chOff x="228600" y="228600"/>
              <a:chExt cx="685440" cy="533160"/>
            </a:xfrm>
          </p:grpSpPr>
          <p:grpSp>
            <p:nvGrpSpPr>
              <p:cNvPr id="2124" name="Google Shape;2397;p131"/>
              <p:cNvGrpSpPr/>
              <p:nvPr/>
            </p:nvGrpSpPr>
            <p:grpSpPr>
              <a:xfrm>
                <a:off x="228600" y="406440"/>
                <a:ext cx="685440" cy="177480"/>
                <a:chOff x="228600" y="406440"/>
                <a:chExt cx="685440" cy="177480"/>
              </a:xfrm>
            </p:grpSpPr>
            <p:sp>
              <p:nvSpPr>
                <p:cNvPr id="2125" name="Google Shape;2398;p131"/>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26" name="Google Shape;2399;p131"/>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27" name="Google Shape;2400;p131"/>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28" name="Google Shape;2401;p131"/>
              <p:cNvGrpSpPr/>
              <p:nvPr/>
            </p:nvGrpSpPr>
            <p:grpSpPr>
              <a:xfrm>
                <a:off x="228600" y="228600"/>
                <a:ext cx="685440" cy="533160"/>
                <a:chOff x="228600" y="228600"/>
                <a:chExt cx="685440" cy="533160"/>
              </a:xfrm>
            </p:grpSpPr>
            <p:grpSp>
              <p:nvGrpSpPr>
                <p:cNvPr id="2129" name="Google Shape;2402;p131"/>
                <p:cNvGrpSpPr/>
                <p:nvPr/>
              </p:nvGrpSpPr>
              <p:grpSpPr>
                <a:xfrm>
                  <a:off x="228600" y="228600"/>
                  <a:ext cx="685440" cy="177480"/>
                  <a:chOff x="228600" y="228600"/>
                  <a:chExt cx="685440" cy="177480"/>
                </a:xfrm>
              </p:grpSpPr>
              <p:sp>
                <p:nvSpPr>
                  <p:cNvPr id="2130" name="Google Shape;2403;p131"/>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31" name="Google Shape;2404;p131"/>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32" name="Google Shape;2405;p131"/>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33" name="Google Shape;2406;p131"/>
                <p:cNvGrpSpPr/>
                <p:nvPr/>
              </p:nvGrpSpPr>
              <p:grpSpPr>
                <a:xfrm>
                  <a:off x="228600" y="584280"/>
                  <a:ext cx="685440" cy="177480"/>
                  <a:chOff x="228600" y="584280"/>
                  <a:chExt cx="685440" cy="177480"/>
                </a:xfrm>
              </p:grpSpPr>
              <p:sp>
                <p:nvSpPr>
                  <p:cNvPr id="2134" name="Google Shape;2407;p131"/>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35" name="Google Shape;2408;p131"/>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36" name="Google Shape;2409;p131"/>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2137" name="Google Shape;2410;p131" descr=""/>
          <p:cNvPicPr/>
          <p:nvPr/>
        </p:nvPicPr>
        <p:blipFill>
          <a:blip r:embed="rId1"/>
          <a:stretch/>
        </p:blipFill>
        <p:spPr>
          <a:xfrm>
            <a:off x="1752480" y="2743200"/>
            <a:ext cx="5968800" cy="3098520"/>
          </a:xfrm>
          <a:prstGeom prst="rect">
            <a:avLst/>
          </a:prstGeom>
          <a:noFill/>
          <a:ln w="0">
            <a:noFill/>
          </a:ln>
        </p:spPr>
      </p:pic>
      <p:pic>
        <p:nvPicPr>
          <p:cNvPr id="2138" name="Google Shape;2411;p131" descr=""/>
          <p:cNvPicPr/>
          <p:nvPr/>
        </p:nvPicPr>
        <p:blipFill>
          <a:blip r:embed="rId2"/>
          <a:stretch/>
        </p:blipFill>
        <p:spPr>
          <a:xfrm>
            <a:off x="1793880" y="1006560"/>
            <a:ext cx="2587320" cy="296640"/>
          </a:xfrm>
          <a:prstGeom prst="rect">
            <a:avLst/>
          </a:prstGeom>
          <a:noFill/>
          <a:ln w="0">
            <a:noFill/>
          </a:ln>
        </p:spPr>
      </p:pic>
      <p:pic>
        <p:nvPicPr>
          <p:cNvPr id="2139" name="Google Shape;2412;p131" descr=""/>
          <p:cNvPicPr/>
          <p:nvPr/>
        </p:nvPicPr>
        <p:blipFill>
          <a:blip r:embed="rId3"/>
          <a:stretch/>
        </p:blipFill>
        <p:spPr>
          <a:xfrm>
            <a:off x="1749600" y="1338120"/>
            <a:ext cx="5914800" cy="1402920"/>
          </a:xfrm>
          <a:prstGeom prst="rect">
            <a:avLst/>
          </a:prstGeom>
          <a:noFill/>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0" name="Google Shape;2418;p13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2141" name="Google Shape;2419;p13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7EFEFCD-68E9-4868-B2CC-36C1EF6CA92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2142" name="Google Shape;2420;p132"/>
          <p:cNvGrpSpPr/>
          <p:nvPr/>
        </p:nvGrpSpPr>
        <p:grpSpPr>
          <a:xfrm>
            <a:off x="228600" y="228600"/>
            <a:ext cx="8457840" cy="5790960"/>
            <a:chOff x="228600" y="228600"/>
            <a:chExt cx="8457840" cy="5790960"/>
          </a:xfrm>
        </p:grpSpPr>
        <p:grpSp>
          <p:nvGrpSpPr>
            <p:cNvPr id="2143" name="Google Shape;2421;p132"/>
            <p:cNvGrpSpPr/>
            <p:nvPr/>
          </p:nvGrpSpPr>
          <p:grpSpPr>
            <a:xfrm>
              <a:off x="228600" y="228600"/>
              <a:ext cx="685440" cy="5790960"/>
              <a:chOff x="228600" y="228600"/>
              <a:chExt cx="685440" cy="5790960"/>
            </a:xfrm>
          </p:grpSpPr>
          <p:sp>
            <p:nvSpPr>
              <p:cNvPr id="2144" name="Google Shape;2422;p132"/>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45" name="Google Shape;2423;p132"/>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46" name="Google Shape;2424;p132"/>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47" name="Google Shape;2425;p132"/>
            <p:cNvGrpSpPr/>
            <p:nvPr/>
          </p:nvGrpSpPr>
          <p:grpSpPr>
            <a:xfrm>
              <a:off x="228600" y="228600"/>
              <a:ext cx="8457840" cy="533160"/>
              <a:chOff x="228600" y="228600"/>
              <a:chExt cx="8457840" cy="533160"/>
            </a:xfrm>
          </p:grpSpPr>
          <p:sp>
            <p:nvSpPr>
              <p:cNvPr id="2148" name="Google Shape;2426;p132"/>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49" name="Google Shape;2427;p132"/>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50" name="Google Shape;2428;p132"/>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51" name="Google Shape;2429;p132"/>
            <p:cNvGrpSpPr/>
            <p:nvPr/>
          </p:nvGrpSpPr>
          <p:grpSpPr>
            <a:xfrm>
              <a:off x="228600" y="228600"/>
              <a:ext cx="685440" cy="533160"/>
              <a:chOff x="228600" y="228600"/>
              <a:chExt cx="685440" cy="533160"/>
            </a:xfrm>
          </p:grpSpPr>
          <p:grpSp>
            <p:nvGrpSpPr>
              <p:cNvPr id="2152" name="Google Shape;2430;p132"/>
              <p:cNvGrpSpPr/>
              <p:nvPr/>
            </p:nvGrpSpPr>
            <p:grpSpPr>
              <a:xfrm>
                <a:off x="228600" y="406440"/>
                <a:ext cx="685440" cy="177480"/>
                <a:chOff x="228600" y="406440"/>
                <a:chExt cx="685440" cy="177480"/>
              </a:xfrm>
            </p:grpSpPr>
            <p:sp>
              <p:nvSpPr>
                <p:cNvPr id="2153" name="Google Shape;2431;p132"/>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54" name="Google Shape;2432;p132"/>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55" name="Google Shape;2433;p132"/>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56" name="Google Shape;2434;p132"/>
              <p:cNvGrpSpPr/>
              <p:nvPr/>
            </p:nvGrpSpPr>
            <p:grpSpPr>
              <a:xfrm>
                <a:off x="228600" y="228600"/>
                <a:ext cx="685440" cy="533160"/>
                <a:chOff x="228600" y="228600"/>
                <a:chExt cx="685440" cy="533160"/>
              </a:xfrm>
            </p:grpSpPr>
            <p:grpSp>
              <p:nvGrpSpPr>
                <p:cNvPr id="2157" name="Google Shape;2435;p132"/>
                <p:cNvGrpSpPr/>
                <p:nvPr/>
              </p:nvGrpSpPr>
              <p:grpSpPr>
                <a:xfrm>
                  <a:off x="228600" y="228600"/>
                  <a:ext cx="685440" cy="177480"/>
                  <a:chOff x="228600" y="228600"/>
                  <a:chExt cx="685440" cy="177480"/>
                </a:xfrm>
              </p:grpSpPr>
              <p:sp>
                <p:nvSpPr>
                  <p:cNvPr id="2158" name="Google Shape;2436;p132"/>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59" name="Google Shape;2437;p132"/>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60" name="Google Shape;2438;p132"/>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2161" name="Google Shape;2439;p132"/>
                <p:cNvGrpSpPr/>
                <p:nvPr/>
              </p:nvGrpSpPr>
              <p:grpSpPr>
                <a:xfrm>
                  <a:off x="228600" y="584280"/>
                  <a:ext cx="685440" cy="177480"/>
                  <a:chOff x="228600" y="584280"/>
                  <a:chExt cx="685440" cy="177480"/>
                </a:xfrm>
              </p:grpSpPr>
              <p:sp>
                <p:nvSpPr>
                  <p:cNvPr id="2162" name="Google Shape;2440;p132"/>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63" name="Google Shape;2441;p132"/>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2164" name="Google Shape;2442;p132"/>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2165" name="Google Shape;2443;p132" descr=""/>
          <p:cNvPicPr/>
          <p:nvPr/>
        </p:nvPicPr>
        <p:blipFill>
          <a:blip r:embed="rId1"/>
          <a:stretch/>
        </p:blipFill>
        <p:spPr>
          <a:xfrm>
            <a:off x="1157400" y="1114560"/>
            <a:ext cx="7183080" cy="483840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Google Shape;450;p1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55" name="Google Shape;451;p1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6900543-2C93-4B4B-AADE-B29BE53EAEC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56" name="Google Shape;452;p1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57" name="Google Shape;453;p1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58" name="Google Shape;454;p1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59" name="Google Shape;455;p1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60" name="Google Shape;456;p1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61" name="Google Shape;457;p1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62" name="Google Shape;458;p1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763" name="Google Shape;459;p14"/>
          <p:cNvCxnSpPr/>
          <p:nvPr/>
        </p:nvCxnSpPr>
        <p:spPr>
          <a:xfrm>
            <a:off x="609480" y="2624040"/>
            <a:ext cx="8153640" cy="360"/>
          </a:xfrm>
          <a:prstGeom prst="straightConnector1">
            <a:avLst/>
          </a:prstGeom>
          <a:ln w="76200">
            <a:solidFill>
              <a:srgbClr val="3333cc"/>
            </a:solidFill>
            <a:miter/>
          </a:ln>
        </p:spPr>
      </p:cxnSp>
      <p:cxnSp>
        <p:nvCxnSpPr>
          <p:cNvPr id="764" name="Google Shape;460;p14"/>
          <p:cNvCxnSpPr/>
          <p:nvPr/>
        </p:nvCxnSpPr>
        <p:spPr>
          <a:xfrm>
            <a:off x="609480" y="5333760"/>
            <a:ext cx="8153640" cy="360"/>
          </a:xfrm>
          <a:prstGeom prst="straightConnector1">
            <a:avLst/>
          </a:prstGeom>
          <a:ln w="76200">
            <a:solidFill>
              <a:srgbClr val="3333cc"/>
            </a:solidFill>
            <a:miter/>
          </a:ln>
        </p:spPr>
      </p:cxnSp>
      <p:sp>
        <p:nvSpPr>
          <p:cNvPr id="765" name="Google Shape;461;p14"/>
          <p:cNvSpPr/>
          <p:nvPr/>
        </p:nvSpPr>
        <p:spPr>
          <a:xfrm>
            <a:off x="647640" y="2716200"/>
            <a:ext cx="8076960" cy="252864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bytes of data being transferred in each connection are numbered by TCP.</a:t>
            </a:r>
            <a:endParaRPr b="0" lang="en-US" sz="3200" strike="noStrike" u="none">
              <a:solidFill>
                <a:srgbClr val="ffffff"/>
              </a:solidFill>
              <a:effectLst/>
              <a:uFillTx/>
              <a:latin typeface="Arial"/>
            </a:endParaRPr>
          </a:p>
          <a:p>
            <a:pPr algn="ctr">
              <a:lnSpc>
                <a:spcPct val="100000"/>
              </a:lnSpc>
              <a:tabLst>
                <a:tab algn="l" pos="0"/>
              </a:tabLst>
            </a:pP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The numbering starts with an  arbitrarily generated number.</a:t>
            </a:r>
            <a:endParaRPr b="0" lang="en-US" sz="3200" strike="noStrike" u="none">
              <a:solidFill>
                <a:srgbClr val="ffffff"/>
              </a:solidFill>
              <a:effectLst/>
              <a:uFillTx/>
              <a:latin typeface="Arial"/>
            </a:endParaRPr>
          </a:p>
        </p:txBody>
      </p:sp>
      <p:grpSp>
        <p:nvGrpSpPr>
          <p:cNvPr id="766" name="Google Shape;462;p14"/>
          <p:cNvGrpSpPr/>
          <p:nvPr/>
        </p:nvGrpSpPr>
        <p:grpSpPr>
          <a:xfrm>
            <a:off x="609480" y="1981080"/>
            <a:ext cx="1142640" cy="566280"/>
            <a:chOff x="609480" y="1981080"/>
            <a:chExt cx="1142640" cy="566280"/>
          </a:xfrm>
        </p:grpSpPr>
        <p:pic>
          <p:nvPicPr>
            <p:cNvPr id="767" name="Google Shape;463;p14" descr=""/>
            <p:cNvPicPr/>
            <p:nvPr/>
          </p:nvPicPr>
          <p:blipFill>
            <a:blip r:embed="rId1"/>
            <a:stretch/>
          </p:blipFill>
          <p:spPr>
            <a:xfrm>
              <a:off x="609480" y="1981080"/>
              <a:ext cx="1142640" cy="566280"/>
            </a:xfrm>
            <a:prstGeom prst="rect">
              <a:avLst/>
            </a:prstGeom>
            <a:noFill/>
            <a:ln w="0">
              <a:noFill/>
            </a:ln>
          </p:spPr>
        </p:pic>
        <p:sp>
          <p:nvSpPr>
            <p:cNvPr id="768" name="Google Shape;464;p14"/>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124" dur="indefinite" restart="never" nodeType="tmRoot">
          <p:childTnLst>
            <p:seq>
              <p:cTn id="125" dur="indefinite" nodeType="mainSeq">
                <p:childTnLst>
                  <p:par>
                    <p:cTn id="126" fill="hold">
                      <p:stCondLst>
                        <p:cond delay="0"/>
                      </p:stCondLst>
                      <p:childTnLst>
                        <p:par>
                          <p:cTn id="127" fill="hold">
                            <p:stCondLst>
                              <p:cond delay="0"/>
                            </p:stCondLst>
                            <p:childTnLst>
                              <p:par>
                                <p:cTn id="128" nodeType="afterEffect" fill="hold" presetClass="entr" presetID="10">
                                  <p:stCondLst>
                                    <p:cond delay="0"/>
                                  </p:stCondLst>
                                  <p:childTnLst>
                                    <p:set>
                                      <p:cBhvr>
                                        <p:cTn id="129" dur="1" fill="hold">
                                          <p:stCondLst>
                                            <p:cond delay="0"/>
                                          </p:stCondLst>
                                        </p:cTn>
                                        <p:tgtEl>
                                          <p:spTgt spid="763"/>
                                        </p:tgtEl>
                                        <p:attrNameLst>
                                          <p:attrName>style.visibility</p:attrName>
                                        </p:attrNameLst>
                                      </p:cBhvr>
                                      <p:to>
                                        <p:strVal val="visible"/>
                                      </p:to>
                                    </p:set>
                                    <p:animEffect filter="fade" transition="in">
                                      <p:cBhvr additive="repl">
                                        <p:cTn id="130" dur="500"/>
                                        <p:tgtEl>
                                          <p:spTgt spid="763"/>
                                        </p:tgtEl>
                                      </p:cBhvr>
                                    </p:animEffect>
                                  </p:childTnLst>
                                </p:cTn>
                              </p:par>
                            </p:childTnLst>
                          </p:cTn>
                        </p:par>
                        <p:par>
                          <p:cTn id="131" fill="hold">
                            <p:stCondLst>
                              <p:cond delay="500"/>
                            </p:stCondLst>
                            <p:childTnLst>
                              <p:par>
                                <p:cTn id="132" nodeType="afterEffect" fill="hold" presetClass="entr" presetID="10">
                                  <p:stCondLst>
                                    <p:cond delay="0"/>
                                  </p:stCondLst>
                                  <p:childTnLst>
                                    <p:set>
                                      <p:cBhvr>
                                        <p:cTn id="133" dur="1" fill="hold">
                                          <p:stCondLst>
                                            <p:cond delay="0"/>
                                          </p:stCondLst>
                                        </p:cTn>
                                        <p:tgtEl>
                                          <p:spTgt spid="764"/>
                                        </p:tgtEl>
                                        <p:attrNameLst>
                                          <p:attrName>style.visibility</p:attrName>
                                        </p:attrNameLst>
                                      </p:cBhvr>
                                      <p:to>
                                        <p:strVal val="visible"/>
                                      </p:to>
                                    </p:set>
                                    <p:animEffect filter="fade" transition="in">
                                      <p:cBhvr additive="repl">
                                        <p:cTn id="134" dur="500"/>
                                        <p:tgtEl>
                                          <p:spTgt spid="764"/>
                                        </p:tgtEl>
                                      </p:cBhvr>
                                    </p:animEffect>
                                  </p:childTnLst>
                                </p:cTn>
                              </p:par>
                            </p:childTnLst>
                          </p:cTn>
                        </p:par>
                        <p:par>
                          <p:cTn id="135" fill="hold">
                            <p:stCondLst>
                              <p:cond delay="1000"/>
                            </p:stCondLst>
                            <p:childTnLst>
                              <p:par>
                                <p:cTn id="136" nodeType="afterEffect" fill="hold" presetClass="entr" presetID="10">
                                  <p:stCondLst>
                                    <p:cond delay="0"/>
                                  </p:stCondLst>
                                  <p:childTnLst>
                                    <p:set>
                                      <p:cBhvr>
                                        <p:cTn id="137" dur="1" fill="hold">
                                          <p:stCondLst>
                                            <p:cond delay="0"/>
                                          </p:stCondLst>
                                        </p:cTn>
                                        <p:tgtEl>
                                          <p:spTgt spid="765"/>
                                        </p:tgtEl>
                                        <p:attrNameLst>
                                          <p:attrName>style.visibility</p:attrName>
                                        </p:attrNameLst>
                                      </p:cBhvr>
                                      <p:to>
                                        <p:strVal val="visible"/>
                                      </p:to>
                                    </p:set>
                                    <p:animEffect filter="fade" transition="in">
                                      <p:cBhvr additive="repl">
                                        <p:cTn id="138" dur="5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Google Shape;470;p1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70" name="Google Shape;471;p1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DEB7A53-978D-4442-8FD5-4C7D1B43DBD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71" name="Google Shape;472;p15"/>
          <p:cNvSpPr/>
          <p:nvPr/>
        </p:nvSpPr>
        <p:spPr>
          <a:xfrm>
            <a:off x="76320" y="696960"/>
            <a:ext cx="8876880" cy="301284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Suppose a TCP connection is transferring a file of 5,000 bytes. The first byte is numbered 10,001. What are the sequence numbers for each segment if data are sent in five segments, each carrying 1,000 bytes?</a:t>
            </a:r>
            <a:endParaRPr b="0" lang="en-US" sz="2400" strike="noStrike" u="none">
              <a:solidFill>
                <a:srgbClr val="000000"/>
              </a:solidFill>
              <a:effectLst/>
              <a:uFillTx/>
              <a:latin typeface="Arial"/>
            </a:endParaRPr>
          </a:p>
          <a:p>
            <a:pPr algn="just">
              <a:lnSpc>
                <a:spcPct val="100000"/>
              </a:lnSpc>
              <a:tabLst>
                <a:tab algn="l" pos="0"/>
              </a:tabLst>
            </a:pPr>
            <a:endParaRPr b="0" lang="en-US" sz="2400" strike="noStrike" u="none">
              <a:solidFill>
                <a:srgbClr val="000000"/>
              </a:solidFill>
              <a:effectLst/>
              <a:uFillTx/>
              <a:latin typeface="Arial"/>
            </a:endParaRPr>
          </a:p>
          <a:p>
            <a:pPr algn="just">
              <a:lnSpc>
                <a:spcPct val="100000"/>
              </a:lnSpc>
              <a:tabLst>
                <a:tab algn="l" pos="0"/>
              </a:tabLst>
            </a:pPr>
            <a:r>
              <a:rPr b="1" i="1" lang="en-US" sz="2400" strike="noStrike" u="none">
                <a:solidFill>
                  <a:schemeClr val="hlink"/>
                </a:solidFill>
                <a:effectLst/>
                <a:uFillTx/>
                <a:latin typeface="arial"/>
                <a:ea typeface="arial"/>
              </a:rPr>
              <a:t>Solution</a:t>
            </a:r>
            <a:endParaRPr b="0" lang="en-US" sz="2400" strike="noStrike" u="none">
              <a:solidFill>
                <a:srgbClr val="000000"/>
              </a:solidFill>
              <a:effectLst/>
              <a:uFillTx/>
              <a:latin typeface="Arial"/>
            </a:endParaRPr>
          </a:p>
          <a:p>
            <a:pPr algn="just">
              <a:lnSpc>
                <a:spcPct val="100000"/>
              </a:lnSpc>
              <a:tabLst>
                <a:tab algn="l" pos="0"/>
              </a:tabLst>
            </a:pPr>
            <a:r>
              <a:rPr b="1" lang="en-US" sz="2400" strike="noStrike" u="none">
                <a:solidFill>
                  <a:schemeClr val="dk1"/>
                </a:solidFill>
                <a:effectLst/>
                <a:uFillTx/>
                <a:latin typeface="arial"/>
                <a:ea typeface="arial"/>
              </a:rPr>
              <a:t>The following shows the sequence number for each segment:</a:t>
            </a:r>
            <a:endParaRPr b="0" lang="en-US" sz="2400" strike="noStrike" u="none">
              <a:solidFill>
                <a:srgbClr val="000000"/>
              </a:solidFill>
              <a:effectLst/>
              <a:uFillTx/>
              <a:latin typeface="Arial"/>
            </a:endParaRPr>
          </a:p>
        </p:txBody>
      </p:sp>
      <p:grpSp>
        <p:nvGrpSpPr>
          <p:cNvPr id="772" name="Google Shape;473;p15"/>
          <p:cNvGrpSpPr/>
          <p:nvPr/>
        </p:nvGrpSpPr>
        <p:grpSpPr>
          <a:xfrm>
            <a:off x="0" y="0"/>
            <a:ext cx="9143640" cy="609120"/>
            <a:chOff x="0" y="0"/>
            <a:chExt cx="9143640" cy="609120"/>
          </a:xfrm>
        </p:grpSpPr>
        <p:sp>
          <p:nvSpPr>
            <p:cNvPr id="773" name="Google Shape;474;p15"/>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74" name="Google Shape;475;p15"/>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15.1</a:t>
              </a:r>
              <a:endParaRPr b="0" lang="en-US" sz="3200" strike="noStrike" u="none">
                <a:solidFill>
                  <a:srgbClr val="000000"/>
                </a:solidFill>
                <a:effectLst/>
                <a:uFillTx/>
                <a:latin typeface="Arial"/>
              </a:endParaRPr>
            </a:p>
          </p:txBody>
        </p:sp>
      </p:grpSp>
      <p:pic>
        <p:nvPicPr>
          <p:cNvPr id="775" name="Google Shape;476;p15" descr=""/>
          <p:cNvPicPr/>
          <p:nvPr/>
        </p:nvPicPr>
        <p:blipFill>
          <a:blip r:embed="rId1"/>
          <a:stretch/>
        </p:blipFill>
        <p:spPr>
          <a:xfrm>
            <a:off x="209520" y="3895560"/>
            <a:ext cx="8708760" cy="177768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Google Shape;482;p1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77" name="Google Shape;483;p1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7F6099C-6354-40BD-BA06-89E3801D82A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78" name="Google Shape;484;p1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79" name="Google Shape;485;p1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80" name="Google Shape;486;p1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81" name="Google Shape;487;p1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82" name="Google Shape;488;p1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83" name="Google Shape;489;p1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84" name="Google Shape;490;p1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785" name="Google Shape;491;p16"/>
          <p:cNvCxnSpPr/>
          <p:nvPr/>
        </p:nvCxnSpPr>
        <p:spPr>
          <a:xfrm>
            <a:off x="609480" y="2624040"/>
            <a:ext cx="8153640" cy="360"/>
          </a:xfrm>
          <a:prstGeom prst="straightConnector1">
            <a:avLst/>
          </a:prstGeom>
          <a:ln w="76200">
            <a:solidFill>
              <a:srgbClr val="3333cc"/>
            </a:solidFill>
            <a:miter/>
          </a:ln>
        </p:spPr>
      </p:cxnSp>
      <p:cxnSp>
        <p:nvCxnSpPr>
          <p:cNvPr id="786" name="Google Shape;492;p16"/>
          <p:cNvCxnSpPr/>
          <p:nvPr/>
        </p:nvCxnSpPr>
        <p:spPr>
          <a:xfrm>
            <a:off x="609480" y="4876560"/>
            <a:ext cx="8153640" cy="360"/>
          </a:xfrm>
          <a:prstGeom prst="straightConnector1">
            <a:avLst/>
          </a:prstGeom>
          <a:ln w="76200">
            <a:solidFill>
              <a:srgbClr val="3333cc"/>
            </a:solidFill>
            <a:miter/>
          </a:ln>
        </p:spPr>
      </p:cxnSp>
      <p:sp>
        <p:nvSpPr>
          <p:cNvPr id="787" name="Google Shape;493;p16"/>
          <p:cNvSpPr/>
          <p:nvPr/>
        </p:nvSpPr>
        <p:spPr>
          <a:xfrm>
            <a:off x="647640" y="2716200"/>
            <a:ext cx="8076960" cy="204120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value in the sequence number </a:t>
            </a:r>
            <a:br>
              <a:rPr sz="3200"/>
            </a:br>
            <a:r>
              <a:rPr b="1" i="1" lang="en-US" sz="3200" strike="noStrike" u="none">
                <a:solidFill>
                  <a:schemeClr val="lt1"/>
                </a:solidFill>
                <a:effectLst/>
                <a:uFillTx/>
                <a:latin typeface="Arial"/>
                <a:ea typeface="Arial"/>
              </a:rPr>
              <a:t>field of a segment defines the number assigned to the first data byte </a:t>
            </a:r>
            <a:br>
              <a:rPr sz="3200"/>
            </a:br>
            <a:r>
              <a:rPr b="1" i="1" lang="en-US" sz="3200" strike="noStrike" u="none">
                <a:solidFill>
                  <a:schemeClr val="lt1"/>
                </a:solidFill>
                <a:effectLst/>
                <a:uFillTx/>
                <a:latin typeface="Arial"/>
                <a:ea typeface="Arial"/>
              </a:rPr>
              <a:t>contained in that segment.</a:t>
            </a:r>
            <a:endParaRPr b="0" lang="en-US" sz="3200" strike="noStrike" u="none">
              <a:solidFill>
                <a:srgbClr val="ffffff"/>
              </a:solidFill>
              <a:effectLst/>
              <a:uFillTx/>
              <a:latin typeface="Arial"/>
            </a:endParaRPr>
          </a:p>
        </p:txBody>
      </p:sp>
      <p:grpSp>
        <p:nvGrpSpPr>
          <p:cNvPr id="788" name="Google Shape;494;p16"/>
          <p:cNvGrpSpPr/>
          <p:nvPr/>
        </p:nvGrpSpPr>
        <p:grpSpPr>
          <a:xfrm>
            <a:off x="609480" y="1981080"/>
            <a:ext cx="1142640" cy="566280"/>
            <a:chOff x="609480" y="1981080"/>
            <a:chExt cx="1142640" cy="566280"/>
          </a:xfrm>
        </p:grpSpPr>
        <p:pic>
          <p:nvPicPr>
            <p:cNvPr id="789" name="Google Shape;495;p16" descr=""/>
            <p:cNvPicPr/>
            <p:nvPr/>
          </p:nvPicPr>
          <p:blipFill>
            <a:blip r:embed="rId1"/>
            <a:stretch/>
          </p:blipFill>
          <p:spPr>
            <a:xfrm>
              <a:off x="609480" y="1981080"/>
              <a:ext cx="1142640" cy="566280"/>
            </a:xfrm>
            <a:prstGeom prst="rect">
              <a:avLst/>
            </a:prstGeom>
            <a:noFill/>
            <a:ln w="0">
              <a:noFill/>
            </a:ln>
          </p:spPr>
        </p:pic>
        <p:sp>
          <p:nvSpPr>
            <p:cNvPr id="790" name="Google Shape;496;p16"/>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139" dur="indefinite" restart="never" nodeType="tmRoot">
          <p:childTnLst>
            <p:seq>
              <p:cTn id="140" dur="indefinite" nodeType="mainSeq">
                <p:childTnLst>
                  <p:par>
                    <p:cTn id="141" fill="hold">
                      <p:stCondLst>
                        <p:cond delay="0"/>
                      </p:stCondLst>
                      <p:childTnLst>
                        <p:par>
                          <p:cTn id="142" fill="hold">
                            <p:stCondLst>
                              <p:cond delay="0"/>
                            </p:stCondLst>
                            <p:childTnLst>
                              <p:par>
                                <p:cTn id="143" nodeType="afterEffect" fill="hold" presetClass="entr" presetID="10">
                                  <p:stCondLst>
                                    <p:cond delay="0"/>
                                  </p:stCondLst>
                                  <p:childTnLst>
                                    <p:set>
                                      <p:cBhvr>
                                        <p:cTn id="144" dur="1" fill="hold">
                                          <p:stCondLst>
                                            <p:cond delay="0"/>
                                          </p:stCondLst>
                                        </p:cTn>
                                        <p:tgtEl>
                                          <p:spTgt spid="785"/>
                                        </p:tgtEl>
                                        <p:attrNameLst>
                                          <p:attrName>style.visibility</p:attrName>
                                        </p:attrNameLst>
                                      </p:cBhvr>
                                      <p:to>
                                        <p:strVal val="visible"/>
                                      </p:to>
                                    </p:set>
                                    <p:animEffect filter="fade" transition="in">
                                      <p:cBhvr additive="repl">
                                        <p:cTn id="145" dur="500"/>
                                        <p:tgtEl>
                                          <p:spTgt spid="785"/>
                                        </p:tgtEl>
                                      </p:cBhvr>
                                    </p:animEffect>
                                  </p:childTnLst>
                                </p:cTn>
                              </p:par>
                            </p:childTnLst>
                          </p:cTn>
                        </p:par>
                        <p:par>
                          <p:cTn id="146" fill="hold">
                            <p:stCondLst>
                              <p:cond delay="500"/>
                            </p:stCondLst>
                            <p:childTnLst>
                              <p:par>
                                <p:cTn id="147" nodeType="afterEffect" fill="hold" presetClass="entr" presetID="10">
                                  <p:stCondLst>
                                    <p:cond delay="0"/>
                                  </p:stCondLst>
                                  <p:childTnLst>
                                    <p:set>
                                      <p:cBhvr>
                                        <p:cTn id="148" dur="1" fill="hold">
                                          <p:stCondLst>
                                            <p:cond delay="0"/>
                                          </p:stCondLst>
                                        </p:cTn>
                                        <p:tgtEl>
                                          <p:spTgt spid="786"/>
                                        </p:tgtEl>
                                        <p:attrNameLst>
                                          <p:attrName>style.visibility</p:attrName>
                                        </p:attrNameLst>
                                      </p:cBhvr>
                                      <p:to>
                                        <p:strVal val="visible"/>
                                      </p:to>
                                    </p:set>
                                    <p:animEffect filter="fade" transition="in">
                                      <p:cBhvr additive="repl">
                                        <p:cTn id="149" dur="500"/>
                                        <p:tgtEl>
                                          <p:spTgt spid="786"/>
                                        </p:tgtEl>
                                      </p:cBhvr>
                                    </p:animEffect>
                                  </p:childTnLst>
                                </p:cTn>
                              </p:par>
                            </p:childTnLst>
                          </p:cTn>
                        </p:par>
                        <p:par>
                          <p:cTn id="150" fill="hold">
                            <p:stCondLst>
                              <p:cond delay="1000"/>
                            </p:stCondLst>
                            <p:childTnLst>
                              <p:par>
                                <p:cTn id="151" nodeType="afterEffect" fill="hold" presetClass="entr" presetID="10">
                                  <p:stCondLst>
                                    <p:cond delay="0"/>
                                  </p:stCondLst>
                                  <p:childTnLst>
                                    <p:set>
                                      <p:cBhvr>
                                        <p:cTn id="152" dur="1" fill="hold">
                                          <p:stCondLst>
                                            <p:cond delay="0"/>
                                          </p:stCondLst>
                                        </p:cTn>
                                        <p:tgtEl>
                                          <p:spTgt spid="787"/>
                                        </p:tgtEl>
                                        <p:attrNameLst>
                                          <p:attrName>style.visibility</p:attrName>
                                        </p:attrNameLst>
                                      </p:cBhvr>
                                      <p:to>
                                        <p:strVal val="visible"/>
                                      </p:to>
                                    </p:set>
                                    <p:animEffect filter="fade" transition="in">
                                      <p:cBhvr additive="repl">
                                        <p:cTn id="153" dur="5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Google Shape;502;p1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92" name="Google Shape;503;p1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FFCD80F-50C8-444A-8318-D73264A053D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93" name="Google Shape;504;p1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94" name="Google Shape;505;p1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95" name="Google Shape;506;p1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96" name="Google Shape;507;p1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97" name="Google Shape;508;p1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98" name="Google Shape;509;p1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99" name="Google Shape;510;p1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800" name="Google Shape;511;p17"/>
          <p:cNvCxnSpPr/>
          <p:nvPr/>
        </p:nvCxnSpPr>
        <p:spPr>
          <a:xfrm>
            <a:off x="609480" y="2624040"/>
            <a:ext cx="8153640" cy="360"/>
          </a:xfrm>
          <a:prstGeom prst="straightConnector1">
            <a:avLst/>
          </a:prstGeom>
          <a:ln w="76200">
            <a:solidFill>
              <a:srgbClr val="3333cc"/>
            </a:solidFill>
            <a:miter/>
          </a:ln>
        </p:spPr>
      </p:cxnSp>
      <p:cxnSp>
        <p:nvCxnSpPr>
          <p:cNvPr id="801" name="Google Shape;512;p17"/>
          <p:cNvCxnSpPr/>
          <p:nvPr/>
        </p:nvCxnSpPr>
        <p:spPr>
          <a:xfrm>
            <a:off x="609480" y="5867280"/>
            <a:ext cx="8153640" cy="360"/>
          </a:xfrm>
          <a:prstGeom prst="straightConnector1">
            <a:avLst/>
          </a:prstGeom>
          <a:ln w="76200">
            <a:solidFill>
              <a:srgbClr val="3333cc"/>
            </a:solidFill>
            <a:miter/>
          </a:ln>
        </p:spPr>
      </p:cxnSp>
      <p:sp>
        <p:nvSpPr>
          <p:cNvPr id="802" name="Google Shape;513;p17"/>
          <p:cNvSpPr/>
          <p:nvPr/>
        </p:nvSpPr>
        <p:spPr>
          <a:xfrm>
            <a:off x="647640" y="2716200"/>
            <a:ext cx="8076960" cy="301572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value of the acknowledgment field in a segment defines the number of the next byte a party expects to receive. </a:t>
            </a:r>
            <a:endParaRPr b="0" lang="en-US" sz="3200" strike="noStrike" u="none">
              <a:solidFill>
                <a:srgbClr val="ffffff"/>
              </a:solidFill>
              <a:effectLst/>
              <a:uFillTx/>
              <a:latin typeface="Arial"/>
            </a:endParaRPr>
          </a:p>
          <a:p>
            <a:pPr algn="ctr">
              <a:lnSpc>
                <a:spcPct val="100000"/>
              </a:lnSpc>
              <a:tabLst>
                <a:tab algn="l" pos="0"/>
              </a:tabLst>
            </a:pP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The acknowledgment number is cumulative.</a:t>
            </a:r>
            <a:endParaRPr b="0" lang="en-US" sz="3200" strike="noStrike" u="none">
              <a:solidFill>
                <a:srgbClr val="ffffff"/>
              </a:solidFill>
              <a:effectLst/>
              <a:uFillTx/>
              <a:latin typeface="Arial"/>
            </a:endParaRPr>
          </a:p>
        </p:txBody>
      </p:sp>
      <p:grpSp>
        <p:nvGrpSpPr>
          <p:cNvPr id="803" name="Google Shape;514;p17"/>
          <p:cNvGrpSpPr/>
          <p:nvPr/>
        </p:nvGrpSpPr>
        <p:grpSpPr>
          <a:xfrm>
            <a:off x="609480" y="1981080"/>
            <a:ext cx="1142640" cy="566280"/>
            <a:chOff x="609480" y="1981080"/>
            <a:chExt cx="1142640" cy="566280"/>
          </a:xfrm>
        </p:grpSpPr>
        <p:pic>
          <p:nvPicPr>
            <p:cNvPr id="804" name="Google Shape;515;p17" descr=""/>
            <p:cNvPicPr/>
            <p:nvPr/>
          </p:nvPicPr>
          <p:blipFill>
            <a:blip r:embed="rId1"/>
            <a:stretch/>
          </p:blipFill>
          <p:spPr>
            <a:xfrm>
              <a:off x="609480" y="1981080"/>
              <a:ext cx="1142640" cy="566280"/>
            </a:xfrm>
            <a:prstGeom prst="rect">
              <a:avLst/>
            </a:prstGeom>
            <a:noFill/>
            <a:ln w="0">
              <a:noFill/>
            </a:ln>
          </p:spPr>
        </p:pic>
        <p:sp>
          <p:nvSpPr>
            <p:cNvPr id="805" name="Google Shape;516;p17"/>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154" dur="indefinite" restart="never" nodeType="tmRoot">
          <p:childTnLst>
            <p:seq>
              <p:cTn id="155" dur="indefinite" nodeType="mainSeq">
                <p:childTnLst>
                  <p:par>
                    <p:cTn id="156" fill="hold">
                      <p:stCondLst>
                        <p:cond delay="0"/>
                      </p:stCondLst>
                      <p:childTnLst>
                        <p:par>
                          <p:cTn id="157" fill="hold">
                            <p:stCondLst>
                              <p:cond delay="0"/>
                            </p:stCondLst>
                            <p:childTnLst>
                              <p:par>
                                <p:cTn id="158" nodeType="afterEffect" fill="hold" presetClass="entr" presetID="10">
                                  <p:stCondLst>
                                    <p:cond delay="0"/>
                                  </p:stCondLst>
                                  <p:childTnLst>
                                    <p:set>
                                      <p:cBhvr>
                                        <p:cTn id="159" dur="1" fill="hold">
                                          <p:stCondLst>
                                            <p:cond delay="0"/>
                                          </p:stCondLst>
                                        </p:cTn>
                                        <p:tgtEl>
                                          <p:spTgt spid="800"/>
                                        </p:tgtEl>
                                        <p:attrNameLst>
                                          <p:attrName>style.visibility</p:attrName>
                                        </p:attrNameLst>
                                      </p:cBhvr>
                                      <p:to>
                                        <p:strVal val="visible"/>
                                      </p:to>
                                    </p:set>
                                    <p:animEffect filter="fade" transition="in">
                                      <p:cBhvr additive="repl">
                                        <p:cTn id="160" dur="500"/>
                                        <p:tgtEl>
                                          <p:spTgt spid="800"/>
                                        </p:tgtEl>
                                      </p:cBhvr>
                                    </p:animEffect>
                                  </p:childTnLst>
                                </p:cTn>
                              </p:par>
                            </p:childTnLst>
                          </p:cTn>
                        </p:par>
                        <p:par>
                          <p:cTn id="161" fill="hold">
                            <p:stCondLst>
                              <p:cond delay="500"/>
                            </p:stCondLst>
                            <p:childTnLst>
                              <p:par>
                                <p:cTn id="162" nodeType="afterEffect" fill="hold" presetClass="entr" presetID="10">
                                  <p:stCondLst>
                                    <p:cond delay="0"/>
                                  </p:stCondLst>
                                  <p:childTnLst>
                                    <p:set>
                                      <p:cBhvr>
                                        <p:cTn id="163" dur="1" fill="hold">
                                          <p:stCondLst>
                                            <p:cond delay="0"/>
                                          </p:stCondLst>
                                        </p:cTn>
                                        <p:tgtEl>
                                          <p:spTgt spid="801"/>
                                        </p:tgtEl>
                                        <p:attrNameLst>
                                          <p:attrName>style.visibility</p:attrName>
                                        </p:attrNameLst>
                                      </p:cBhvr>
                                      <p:to>
                                        <p:strVal val="visible"/>
                                      </p:to>
                                    </p:set>
                                    <p:animEffect filter="fade" transition="in">
                                      <p:cBhvr additive="repl">
                                        <p:cTn id="164" dur="500"/>
                                        <p:tgtEl>
                                          <p:spTgt spid="801"/>
                                        </p:tgtEl>
                                      </p:cBhvr>
                                    </p:animEffect>
                                  </p:childTnLst>
                                </p:cTn>
                              </p:par>
                            </p:childTnLst>
                          </p:cTn>
                        </p:par>
                        <p:par>
                          <p:cTn id="165" fill="hold">
                            <p:stCondLst>
                              <p:cond delay="1000"/>
                            </p:stCondLst>
                            <p:childTnLst>
                              <p:par>
                                <p:cTn id="166" nodeType="afterEffect" fill="hold" presetClass="entr" presetID="10">
                                  <p:stCondLst>
                                    <p:cond delay="0"/>
                                  </p:stCondLst>
                                  <p:childTnLst>
                                    <p:set>
                                      <p:cBhvr>
                                        <p:cTn id="167" dur="1" fill="hold">
                                          <p:stCondLst>
                                            <p:cond delay="0"/>
                                          </p:stCondLst>
                                        </p:cTn>
                                        <p:tgtEl>
                                          <p:spTgt spid="802"/>
                                        </p:tgtEl>
                                        <p:attrNameLst>
                                          <p:attrName>style.visibility</p:attrName>
                                        </p:attrNameLst>
                                      </p:cBhvr>
                                      <p:to>
                                        <p:strVal val="visible"/>
                                      </p:to>
                                    </p:set>
                                    <p:animEffect filter="fade" transition="in">
                                      <p:cBhvr additive="repl">
                                        <p:cTn id="168" dur="5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Google Shape;522;p1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07" name="Google Shape;523;p1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B553E90-5225-4258-BCD1-2313ED883B2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08" name="Google Shape;524;p18"/>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09" name="Google Shape;525;p18"/>
          <p:cNvSpPr/>
          <p:nvPr/>
        </p:nvSpPr>
        <p:spPr>
          <a:xfrm>
            <a:off x="228600" y="355680"/>
            <a:ext cx="354600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15-3  SEGMENT</a:t>
            </a:r>
            <a:endParaRPr b="0" lang="en-US" sz="3600" strike="noStrike" u="none">
              <a:solidFill>
                <a:srgbClr val="ffffff"/>
              </a:solidFill>
              <a:effectLst/>
              <a:uFillTx/>
              <a:latin typeface="Arial"/>
            </a:endParaRPr>
          </a:p>
        </p:txBody>
      </p:sp>
      <p:sp>
        <p:nvSpPr>
          <p:cNvPr id="810" name="Google Shape;526;p18"/>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811" name="Google Shape;527;p18"/>
          <p:cNvSpPr/>
          <p:nvPr/>
        </p:nvSpPr>
        <p:spPr>
          <a:xfrm>
            <a:off x="380880" y="1523880"/>
            <a:ext cx="8534160" cy="137268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800" strike="noStrike" u="none">
                <a:solidFill>
                  <a:schemeClr val="dk1"/>
                </a:solidFill>
                <a:effectLst/>
                <a:uFillTx/>
                <a:latin typeface="arial"/>
                <a:ea typeface="arial"/>
              </a:rPr>
              <a:t>Before discussing TCP in more detail, let us discuss the TCP packets themselves. A packet in TCP is called a segment.</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812" name="Google Shape;533;p1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13" name="Google Shape;534;p1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E518070-0251-4D7B-A8C9-FBA7FEE5D84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14" name="Google Shape;535;p19"/>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815" name="Google Shape;536;p19"/>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816" name="Google Shape;537;p19"/>
          <p:cNvSpPr/>
          <p:nvPr/>
        </p:nvSpPr>
        <p:spPr>
          <a:xfrm>
            <a:off x="304920" y="988920"/>
            <a:ext cx="8381520" cy="103140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Format </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Encapsulation</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indefinite"/>
                      </p:stCondLst>
                      <p:childTnLst>
                        <p:par>
                          <p:cTn id="172" fill="hold">
                            <p:stCondLst>
                              <p:cond delay="0"/>
                            </p:stCondLst>
                            <p:childTnLst>
                              <p:par>
                                <p:cTn id="173" nodeType="clickEffect" fill="hold" presetClass="entr" presetID="10">
                                  <p:stCondLst>
                                    <p:cond delay="0"/>
                                  </p:stCondLst>
                                  <p:childTnLst>
                                    <p:set>
                                      <p:cBhvr>
                                        <p:cTn id="174" dur="1" fill="hold">
                                          <p:stCondLst>
                                            <p:cond delay="0"/>
                                          </p:stCondLst>
                                        </p:cTn>
                                        <p:tgtEl>
                                          <p:spTgt spid="816"/>
                                        </p:tgtEl>
                                        <p:attrNameLst>
                                          <p:attrName>style.visibility</p:attrName>
                                        </p:attrNameLst>
                                      </p:cBhvr>
                                      <p:to>
                                        <p:strVal val="visible"/>
                                      </p:to>
                                    </p:set>
                                    <p:animEffect filter="fade" transition="in">
                                      <p:cBhvr additive="repl">
                                        <p:cTn id="175" dur="5000"/>
                                        <p:tgtEl>
                                          <p:spTgt spid="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Google Shape;266;p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31" name="Google Shape;267;p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132EE12-3F98-4144-B229-A16043640D38}"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32" name="PlaceHolder 1"/>
          <p:cNvSpPr>
            <a:spLocks noGrp="1"/>
          </p:cNvSpPr>
          <p:nvPr>
            <p:ph type="title"/>
          </p:nvPr>
        </p:nvSpPr>
        <p:spPr>
          <a:xfrm>
            <a:off x="152280" y="0"/>
            <a:ext cx="8229240" cy="1142640"/>
          </a:xfrm>
          <a:prstGeom prst="rect">
            <a:avLst/>
          </a:prstGeom>
          <a:noFill/>
          <a:ln w="0">
            <a:noFill/>
          </a:ln>
        </p:spPr>
        <p:txBody>
          <a:bodyPr lIns="91440" rIns="91440" tIns="45720" bIns="45720" anchor="t">
            <a:noAutofit/>
          </a:bodyPr>
          <a:p>
            <a:pPr indent="0">
              <a:lnSpc>
                <a:spcPct val="100000"/>
              </a:lnSpc>
              <a:buNone/>
              <a:tabLst>
                <a:tab algn="l" pos="0"/>
              </a:tabLst>
            </a:pPr>
            <a:r>
              <a:rPr b="1" lang="en-US" sz="4400" strike="noStrike" u="sng">
                <a:solidFill>
                  <a:schemeClr val="hlink"/>
                </a:solidFill>
                <a:effectLst/>
                <a:uFillTx/>
                <a:latin typeface="Tahoma"/>
                <a:ea typeface="Tahoma"/>
              </a:rPr>
              <a:t>OBJECTIVES:</a:t>
            </a:r>
            <a:endParaRPr b="0" lang="en-US" sz="4400" strike="noStrike" u="none">
              <a:solidFill>
                <a:srgbClr val="000000"/>
              </a:solidFill>
              <a:effectLst/>
              <a:uFillTx/>
              <a:latin typeface="Arial"/>
            </a:endParaRPr>
          </a:p>
        </p:txBody>
      </p:sp>
      <p:sp>
        <p:nvSpPr>
          <p:cNvPr id="633" name="Google Shape;269;p2"/>
          <p:cNvSpPr/>
          <p:nvPr/>
        </p:nvSpPr>
        <p:spPr>
          <a:xfrm>
            <a:off x="0" y="838080"/>
            <a:ext cx="8991360" cy="5181120"/>
          </a:xfrm>
          <a:prstGeom prst="rect">
            <a:avLst/>
          </a:prstGeom>
          <a:noFill/>
          <a:ln w="0">
            <a:noFill/>
          </a:ln>
        </p:spPr>
        <p:style>
          <a:lnRef idx="0"/>
          <a:fillRef idx="0"/>
          <a:effectRef idx="0"/>
          <a:fontRef idx="minor"/>
        </p:style>
        <p:txBody>
          <a:bodyPr anchor="t">
            <a:noAutofit/>
          </a:bodyPr>
          <a:p>
            <a:pPr marL="343080" indent="-343080">
              <a:lnSpc>
                <a:spcPct val="100000"/>
              </a:lnSpc>
              <a:buClr>
                <a:srgbClr val="3333cc"/>
              </a:buClr>
              <a:buFont typeface="Noto Sans Symbols"/>
              <a:buChar char="❑"/>
            </a:pPr>
            <a:r>
              <a:rPr b="1" lang="en-US" sz="2400" strike="noStrike" u="none">
                <a:solidFill>
                  <a:schemeClr val="dk1"/>
                </a:solidFill>
                <a:effectLst/>
                <a:uFillTx/>
                <a:latin typeface="Times New Roman"/>
                <a:ea typeface="Times New Roman"/>
              </a:rPr>
              <a:t>To introduce TCP as a protocol that provides reliable stream delivery service.</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define TCP features and compare them with UDP features.</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define the format of a TCP segment and its fields.</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show how TCP provides a connection-oriented service, and show the segments exchanged during connection establishment and connection termination phases.</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discuss the state transition diagram for TCP and discuss some scenarios.</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introduce windows in TCP that are used for flow and error control.</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3" presetSubtype="16">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anim calcmode="lin" valueType="num">
                                      <p:cBhvr additive="repl">
                                        <p:cTn id="7" dur="500"/>
                                        <p:tgtEl>
                                          <p:spTgt spid="633">
                                            <p:txEl>
                                              <p:pRg st="0" end="0"/>
                                            </p:txEl>
                                          </p:spTgt>
                                        </p:tgtEl>
                                        <p:attrNameLst>
                                          <p:attrName>ppt_w</p:attrName>
                                        </p:attrNameLst>
                                      </p:cBhvr>
                                      <p:tavLst>
                                        <p:tav tm="0">
                                          <p:val>
                                            <p:strVal val="0"/>
                                          </p:val>
                                        </p:tav>
                                        <p:tav tm="100000">
                                          <p:val>
                                            <p:strVal val="#ppt_w"/>
                                          </p:val>
                                        </p:tav>
                                      </p:tavLst>
                                    </p:anim>
                                    <p:anim calcmode="lin" valueType="num">
                                      <p:cBhvr additive="repl">
                                        <p:cTn id="8" dur="500"/>
                                        <p:tgtEl>
                                          <p:spTgt spid="63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23" presetSubtype="16">
                                  <p:stCondLst>
                                    <p:cond delay="0"/>
                                  </p:stCondLst>
                                  <p:childTnLst>
                                    <p:set>
                                      <p:cBhvr>
                                        <p:cTn id="12" dur="1" fill="hold">
                                          <p:stCondLst>
                                            <p:cond delay="0"/>
                                          </p:stCondLst>
                                        </p:cTn>
                                        <p:tgtEl>
                                          <p:spTgt spid="633">
                                            <p:txEl>
                                              <p:pRg st="1" end="1"/>
                                            </p:txEl>
                                          </p:spTgt>
                                        </p:tgtEl>
                                        <p:attrNameLst>
                                          <p:attrName>style.visibility</p:attrName>
                                        </p:attrNameLst>
                                      </p:cBhvr>
                                      <p:to>
                                        <p:strVal val="visible"/>
                                      </p:to>
                                    </p:set>
                                    <p:anim calcmode="lin" valueType="num">
                                      <p:cBhvr additive="repl">
                                        <p:cTn id="13" dur="500"/>
                                        <p:tgtEl>
                                          <p:spTgt spid="633">
                                            <p:txEl>
                                              <p:pRg st="1" end="1"/>
                                            </p:txEl>
                                          </p:spTgt>
                                        </p:tgtEl>
                                        <p:attrNameLst>
                                          <p:attrName>ppt_w</p:attrName>
                                        </p:attrNameLst>
                                      </p:cBhvr>
                                      <p:tavLst>
                                        <p:tav tm="0">
                                          <p:val>
                                            <p:strVal val="0"/>
                                          </p:val>
                                        </p:tav>
                                        <p:tav tm="100000">
                                          <p:val>
                                            <p:strVal val="#ppt_w"/>
                                          </p:val>
                                        </p:tav>
                                      </p:tavLst>
                                    </p:anim>
                                    <p:anim calcmode="lin" valueType="num">
                                      <p:cBhvr additive="repl">
                                        <p:cTn id="14" dur="500"/>
                                        <p:tgtEl>
                                          <p:spTgt spid="633">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3" presetSubtype="16">
                                  <p:stCondLst>
                                    <p:cond delay="0"/>
                                  </p:stCondLst>
                                  <p:childTnLst>
                                    <p:set>
                                      <p:cBhvr>
                                        <p:cTn id="18" dur="1" fill="hold">
                                          <p:stCondLst>
                                            <p:cond delay="0"/>
                                          </p:stCondLst>
                                        </p:cTn>
                                        <p:tgtEl>
                                          <p:spTgt spid="633">
                                            <p:txEl>
                                              <p:pRg st="2" end="2"/>
                                            </p:txEl>
                                          </p:spTgt>
                                        </p:tgtEl>
                                        <p:attrNameLst>
                                          <p:attrName>style.visibility</p:attrName>
                                        </p:attrNameLst>
                                      </p:cBhvr>
                                      <p:to>
                                        <p:strVal val="visible"/>
                                      </p:to>
                                    </p:set>
                                    <p:anim calcmode="lin" valueType="num">
                                      <p:cBhvr additive="repl">
                                        <p:cTn id="19" dur="500"/>
                                        <p:tgtEl>
                                          <p:spTgt spid="633">
                                            <p:txEl>
                                              <p:pRg st="2" end="2"/>
                                            </p:txEl>
                                          </p:spTgt>
                                        </p:tgtEl>
                                        <p:attrNameLst>
                                          <p:attrName>ppt_w</p:attrName>
                                        </p:attrNameLst>
                                      </p:cBhvr>
                                      <p:tavLst>
                                        <p:tav tm="0">
                                          <p:val>
                                            <p:strVal val="0"/>
                                          </p:val>
                                        </p:tav>
                                        <p:tav tm="100000">
                                          <p:val>
                                            <p:strVal val="#ppt_w"/>
                                          </p:val>
                                        </p:tav>
                                      </p:tavLst>
                                    </p:anim>
                                    <p:anim calcmode="lin" valueType="num">
                                      <p:cBhvr additive="repl">
                                        <p:cTn id="20" dur="500"/>
                                        <p:tgtEl>
                                          <p:spTgt spid="633">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3" presetSubtype="16">
                                  <p:stCondLst>
                                    <p:cond delay="0"/>
                                  </p:stCondLst>
                                  <p:childTnLst>
                                    <p:set>
                                      <p:cBhvr>
                                        <p:cTn id="24" dur="1" fill="hold">
                                          <p:stCondLst>
                                            <p:cond delay="0"/>
                                          </p:stCondLst>
                                        </p:cTn>
                                        <p:tgtEl>
                                          <p:spTgt spid="633">
                                            <p:txEl>
                                              <p:pRg st="3" end="3"/>
                                            </p:txEl>
                                          </p:spTgt>
                                        </p:tgtEl>
                                        <p:attrNameLst>
                                          <p:attrName>style.visibility</p:attrName>
                                        </p:attrNameLst>
                                      </p:cBhvr>
                                      <p:to>
                                        <p:strVal val="visible"/>
                                      </p:to>
                                    </p:set>
                                    <p:anim calcmode="lin" valueType="num">
                                      <p:cBhvr additive="repl">
                                        <p:cTn id="25" dur="500"/>
                                        <p:tgtEl>
                                          <p:spTgt spid="633">
                                            <p:txEl>
                                              <p:pRg st="3" end="3"/>
                                            </p:txEl>
                                          </p:spTgt>
                                        </p:tgtEl>
                                        <p:attrNameLst>
                                          <p:attrName>ppt_w</p:attrName>
                                        </p:attrNameLst>
                                      </p:cBhvr>
                                      <p:tavLst>
                                        <p:tav tm="0">
                                          <p:val>
                                            <p:strVal val="0"/>
                                          </p:val>
                                        </p:tav>
                                        <p:tav tm="100000">
                                          <p:val>
                                            <p:strVal val="#ppt_w"/>
                                          </p:val>
                                        </p:tav>
                                      </p:tavLst>
                                    </p:anim>
                                    <p:anim calcmode="lin" valueType="num">
                                      <p:cBhvr additive="repl">
                                        <p:cTn id="26" dur="500"/>
                                        <p:tgtEl>
                                          <p:spTgt spid="633">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23" presetSubtype="16">
                                  <p:stCondLst>
                                    <p:cond delay="0"/>
                                  </p:stCondLst>
                                  <p:childTnLst>
                                    <p:set>
                                      <p:cBhvr>
                                        <p:cTn id="30" dur="1" fill="hold">
                                          <p:stCondLst>
                                            <p:cond delay="0"/>
                                          </p:stCondLst>
                                        </p:cTn>
                                        <p:tgtEl>
                                          <p:spTgt spid="633">
                                            <p:txEl>
                                              <p:pRg st="4" end="4"/>
                                            </p:txEl>
                                          </p:spTgt>
                                        </p:tgtEl>
                                        <p:attrNameLst>
                                          <p:attrName>style.visibility</p:attrName>
                                        </p:attrNameLst>
                                      </p:cBhvr>
                                      <p:to>
                                        <p:strVal val="visible"/>
                                      </p:to>
                                    </p:set>
                                    <p:anim calcmode="lin" valueType="num">
                                      <p:cBhvr additive="repl">
                                        <p:cTn id="31" dur="500"/>
                                        <p:tgtEl>
                                          <p:spTgt spid="633">
                                            <p:txEl>
                                              <p:pRg st="4" end="4"/>
                                            </p:txEl>
                                          </p:spTgt>
                                        </p:tgtEl>
                                        <p:attrNameLst>
                                          <p:attrName>ppt_w</p:attrName>
                                        </p:attrNameLst>
                                      </p:cBhvr>
                                      <p:tavLst>
                                        <p:tav tm="0">
                                          <p:val>
                                            <p:strVal val="0"/>
                                          </p:val>
                                        </p:tav>
                                        <p:tav tm="100000">
                                          <p:val>
                                            <p:strVal val="#ppt_w"/>
                                          </p:val>
                                        </p:tav>
                                      </p:tavLst>
                                    </p:anim>
                                    <p:anim calcmode="lin" valueType="num">
                                      <p:cBhvr additive="repl">
                                        <p:cTn id="32" dur="500"/>
                                        <p:tgtEl>
                                          <p:spTgt spid="633">
                                            <p:txEl>
                                              <p:pRg st="4" end="4"/>
                                            </p:txEl>
                                          </p:spTgt>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23" presetSubtype="16">
                                  <p:stCondLst>
                                    <p:cond delay="0"/>
                                  </p:stCondLst>
                                  <p:childTnLst>
                                    <p:set>
                                      <p:cBhvr>
                                        <p:cTn id="36" dur="1" fill="hold">
                                          <p:stCondLst>
                                            <p:cond delay="0"/>
                                          </p:stCondLst>
                                        </p:cTn>
                                        <p:tgtEl>
                                          <p:spTgt spid="633">
                                            <p:txEl>
                                              <p:pRg st="5" end="5"/>
                                            </p:txEl>
                                          </p:spTgt>
                                        </p:tgtEl>
                                        <p:attrNameLst>
                                          <p:attrName>style.visibility</p:attrName>
                                        </p:attrNameLst>
                                      </p:cBhvr>
                                      <p:to>
                                        <p:strVal val="visible"/>
                                      </p:to>
                                    </p:set>
                                    <p:anim calcmode="lin" valueType="num">
                                      <p:cBhvr additive="repl">
                                        <p:cTn id="37" dur="500"/>
                                        <p:tgtEl>
                                          <p:spTgt spid="633">
                                            <p:txEl>
                                              <p:pRg st="5" end="5"/>
                                            </p:txEl>
                                          </p:spTgt>
                                        </p:tgtEl>
                                        <p:attrNameLst>
                                          <p:attrName>ppt_w</p:attrName>
                                        </p:attrNameLst>
                                      </p:cBhvr>
                                      <p:tavLst>
                                        <p:tav tm="0">
                                          <p:val>
                                            <p:strVal val="0"/>
                                          </p:val>
                                        </p:tav>
                                        <p:tav tm="100000">
                                          <p:val>
                                            <p:strVal val="#ppt_w"/>
                                          </p:val>
                                        </p:tav>
                                      </p:tavLst>
                                    </p:anim>
                                    <p:anim calcmode="lin" valueType="num">
                                      <p:cBhvr additive="repl">
                                        <p:cTn id="38" dur="500"/>
                                        <p:tgtEl>
                                          <p:spTgt spid="633">
                                            <p:txEl>
                                              <p:pRg st="5" end="5"/>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Google Shape;543;p2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18" name="Google Shape;544;p2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9088862-E626-4A58-A56F-5059674DA3D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19" name="Google Shape;545;p20"/>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15.5</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  segment format</a:t>
            </a:r>
            <a:endParaRPr b="0" lang="en-US" sz="1800" strike="noStrike" u="none">
              <a:solidFill>
                <a:srgbClr val="000000"/>
              </a:solidFill>
              <a:effectLst/>
              <a:uFillTx/>
              <a:latin typeface="Arial"/>
            </a:endParaRPr>
          </a:p>
        </p:txBody>
      </p:sp>
      <p:sp>
        <p:nvSpPr>
          <p:cNvPr id="820" name="Google Shape;546;p2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21" name="Google Shape;547;p2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22" name="Google Shape;548;p2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23" name="Google Shape;549;p2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24" name="Google Shape;550;p2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25" name="Google Shape;551;p2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26" name="Google Shape;552;p2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827" name="Google Shape;553;p20" descr=""/>
          <p:cNvPicPr/>
          <p:nvPr/>
        </p:nvPicPr>
        <p:blipFill>
          <a:blip r:embed="rId1"/>
          <a:stretch/>
        </p:blipFill>
        <p:spPr>
          <a:xfrm>
            <a:off x="1711440" y="1071720"/>
            <a:ext cx="4809600" cy="1098360"/>
          </a:xfrm>
          <a:prstGeom prst="rect">
            <a:avLst/>
          </a:prstGeom>
          <a:noFill/>
          <a:ln w="0">
            <a:noFill/>
          </a:ln>
        </p:spPr>
      </p:pic>
      <p:pic>
        <p:nvPicPr>
          <p:cNvPr id="828" name="Google Shape;554;p20" descr=""/>
          <p:cNvPicPr/>
          <p:nvPr/>
        </p:nvPicPr>
        <p:blipFill>
          <a:blip r:embed="rId2"/>
          <a:stretch/>
        </p:blipFill>
        <p:spPr>
          <a:xfrm>
            <a:off x="593640" y="2443320"/>
            <a:ext cx="7624440" cy="3928680"/>
          </a:xfrm>
          <a:prstGeom prst="rect">
            <a:avLst/>
          </a:prstGeom>
          <a:noFill/>
          <a:ln w="0">
            <a:noFill/>
          </a:ln>
        </p:spPr>
      </p:pic>
    </p:spTree>
  </p:cSld>
  <mc:AlternateContent>
    <mc:Choice Requires="p14">
      <p:transition spd="slow" p14:dur="2000"/>
    </mc:Choice>
    <mc:Fallback>
      <p:transition spd="slow"/>
    </mc:Fallback>
  </mc:AlternateContent>
  <p:timing>
    <p:tnLst>
      <p:par>
        <p:cTn id="176" dur="indefinite" restart="never" nodeType="tmRoot">
          <p:childTnLst>
            <p:seq>
              <p:cTn id="177" dur="indefinite" nodeType="mainSeq">
                <p:childTnLst>
                  <p:par>
                    <p:cTn id="178" fill="hold">
                      <p:stCondLst>
                        <p:cond delay="indefinite"/>
                      </p:stCondLst>
                      <p:childTnLst>
                        <p:par>
                          <p:cTn id="179" fill="hold">
                            <p:stCondLst>
                              <p:cond delay="0"/>
                            </p:stCondLst>
                            <p:childTnLst>
                              <p:par>
                                <p:cTn id="180" nodeType="clickEffect" fill="hold" presetClass="entr" presetID="1">
                                  <p:stCondLst>
                                    <p:cond delay="0"/>
                                  </p:stCondLst>
                                  <p:childTnLst>
                                    <p:set>
                                      <p:cBhvr>
                                        <p:cTn id="181" dur="1" fill="hold">
                                          <p:stCondLst>
                                            <p:cond delay="0"/>
                                          </p:stCondLst>
                                        </p:cTn>
                                        <p:tgtEl>
                                          <p:spTgt spid="827"/>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nodeType="clickEffect" fill="hold" presetClass="entr" presetID="10">
                                  <p:stCondLst>
                                    <p:cond delay="0"/>
                                  </p:stCondLst>
                                  <p:childTnLst>
                                    <p:set>
                                      <p:cBhvr>
                                        <p:cTn id="185" dur="1" fill="hold">
                                          <p:stCondLst>
                                            <p:cond delay="0"/>
                                          </p:stCondLst>
                                        </p:cTn>
                                        <p:tgtEl>
                                          <p:spTgt spid="828"/>
                                        </p:tgtEl>
                                        <p:attrNameLst>
                                          <p:attrName>style.visibility</p:attrName>
                                        </p:attrNameLst>
                                      </p:cBhvr>
                                      <p:to>
                                        <p:strVal val="visible"/>
                                      </p:to>
                                    </p:set>
                                    <p:animEffect filter="fade" transition="in">
                                      <p:cBhvr additive="repl">
                                        <p:cTn id="186" dur="3000"/>
                                        <p:tgtEl>
                                          <p:spTgt spid="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Google Shape;560;p2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30" name="Google Shape;561;p2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80836B6-ADFE-4124-85A6-6D83FD542C2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31" name="Google Shape;562;p21"/>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15.6</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Control field</a:t>
            </a:r>
            <a:endParaRPr b="0" lang="en-US" sz="1800" strike="noStrike" u="none">
              <a:solidFill>
                <a:srgbClr val="000000"/>
              </a:solidFill>
              <a:effectLst/>
              <a:uFillTx/>
              <a:latin typeface="Arial"/>
            </a:endParaRPr>
          </a:p>
        </p:txBody>
      </p:sp>
      <p:sp>
        <p:nvSpPr>
          <p:cNvPr id="832" name="Google Shape;563;p2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33" name="Google Shape;564;p2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34" name="Google Shape;565;p2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35" name="Google Shape;566;p2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36" name="Google Shape;567;p21"/>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37" name="Google Shape;568;p2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38" name="Google Shape;569;p2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839" name="Google Shape;570;p21" descr=""/>
          <p:cNvPicPr/>
          <p:nvPr/>
        </p:nvPicPr>
        <p:blipFill>
          <a:blip r:embed="rId1"/>
          <a:stretch/>
        </p:blipFill>
        <p:spPr>
          <a:xfrm>
            <a:off x="352440" y="2289240"/>
            <a:ext cx="8410320" cy="281592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Google Shape;576;p2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41" name="Google Shape;577;p2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2415C90-AD71-47A4-AAFF-40AC496E606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42" name="Google Shape;578;p22"/>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15.7</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Pseudoheader added to the TCP segment</a:t>
            </a:r>
            <a:endParaRPr b="0" lang="en-US" sz="1800" strike="noStrike" u="none">
              <a:solidFill>
                <a:srgbClr val="000000"/>
              </a:solidFill>
              <a:effectLst/>
              <a:uFillTx/>
              <a:latin typeface="Arial"/>
            </a:endParaRPr>
          </a:p>
        </p:txBody>
      </p:sp>
      <p:sp>
        <p:nvSpPr>
          <p:cNvPr id="843" name="Google Shape;579;p2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44" name="Google Shape;580;p2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45" name="Google Shape;581;p2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46" name="Google Shape;582;p2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47" name="Google Shape;583;p2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48" name="Google Shape;584;p2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49" name="Google Shape;585;p2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850" name="Google Shape;586;p22" descr=""/>
          <p:cNvPicPr/>
          <p:nvPr/>
        </p:nvPicPr>
        <p:blipFill>
          <a:blip r:embed="rId1"/>
          <a:stretch/>
        </p:blipFill>
        <p:spPr>
          <a:xfrm>
            <a:off x="1092240" y="2558880"/>
            <a:ext cx="6352920" cy="1861920"/>
          </a:xfrm>
          <a:prstGeom prst="rect">
            <a:avLst/>
          </a:prstGeom>
          <a:noFill/>
          <a:ln w="0">
            <a:noFill/>
          </a:ln>
        </p:spPr>
      </p:pic>
      <p:pic>
        <p:nvPicPr>
          <p:cNvPr id="851" name="Google Shape;587;p22" descr=""/>
          <p:cNvPicPr/>
          <p:nvPr/>
        </p:nvPicPr>
        <p:blipFill>
          <a:blip r:embed="rId2"/>
          <a:stretch/>
        </p:blipFill>
        <p:spPr>
          <a:xfrm>
            <a:off x="1514520" y="4525920"/>
            <a:ext cx="5987520" cy="902880"/>
          </a:xfrm>
          <a:prstGeom prst="rect">
            <a:avLst/>
          </a:prstGeom>
          <a:noFill/>
          <a:ln w="0">
            <a:noFill/>
          </a:ln>
        </p:spPr>
      </p:pic>
      <p:pic>
        <p:nvPicPr>
          <p:cNvPr id="852" name="Google Shape;588;p22" descr=""/>
          <p:cNvPicPr/>
          <p:nvPr/>
        </p:nvPicPr>
        <p:blipFill>
          <a:blip r:embed="rId3"/>
          <a:stretch/>
        </p:blipFill>
        <p:spPr>
          <a:xfrm>
            <a:off x="1122480" y="1297080"/>
            <a:ext cx="6297120" cy="1128240"/>
          </a:xfrm>
          <a:prstGeom prst="rect">
            <a:avLst/>
          </a:prstGeom>
          <a:noFill/>
          <a:ln w="0">
            <a:noFill/>
          </a:ln>
        </p:spPr>
      </p:pic>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850"/>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851"/>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23" presetSubtype="16">
                                  <p:stCondLst>
                                    <p:cond delay="0"/>
                                  </p:stCondLst>
                                  <p:childTnLst>
                                    <p:set>
                                      <p:cBhvr>
                                        <p:cTn id="200" dur="1" fill="hold">
                                          <p:stCondLst>
                                            <p:cond delay="0"/>
                                          </p:stCondLst>
                                        </p:cTn>
                                        <p:tgtEl>
                                          <p:spTgt spid="852"/>
                                        </p:tgtEl>
                                        <p:attrNameLst>
                                          <p:attrName>style.visibility</p:attrName>
                                        </p:attrNameLst>
                                      </p:cBhvr>
                                      <p:to>
                                        <p:strVal val="visible"/>
                                      </p:to>
                                    </p:set>
                                    <p:anim calcmode="lin" valueType="num">
                                      <p:cBhvr additive="repl">
                                        <p:cTn id="201" dur="500"/>
                                        <p:tgtEl>
                                          <p:spTgt spid="852"/>
                                        </p:tgtEl>
                                        <p:attrNameLst>
                                          <p:attrName>ppt_w</p:attrName>
                                        </p:attrNameLst>
                                      </p:cBhvr>
                                      <p:tavLst>
                                        <p:tav tm="0">
                                          <p:val>
                                            <p:strVal val="0"/>
                                          </p:val>
                                        </p:tav>
                                        <p:tav tm="100000">
                                          <p:val>
                                            <p:strVal val="#ppt_w"/>
                                          </p:val>
                                        </p:tav>
                                      </p:tavLst>
                                    </p:anim>
                                    <p:anim calcmode="lin" valueType="num">
                                      <p:cBhvr additive="repl">
                                        <p:cTn id="202" dur="500"/>
                                        <p:tgtEl>
                                          <p:spTgt spid="85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Google Shape;594;p2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54" name="Google Shape;595;p2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0FC4E9A-04D6-4570-93B2-62164A4CDD5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55" name="Google Shape;596;p2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56" name="Google Shape;597;p2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57" name="Google Shape;598;p2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58" name="Google Shape;599;p2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59" name="Google Shape;600;p2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60" name="Google Shape;601;p2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61" name="Google Shape;602;p2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862" name="Google Shape;603;p23"/>
          <p:cNvCxnSpPr/>
          <p:nvPr/>
        </p:nvCxnSpPr>
        <p:spPr>
          <a:xfrm>
            <a:off x="609480" y="2624040"/>
            <a:ext cx="8153640" cy="360"/>
          </a:xfrm>
          <a:prstGeom prst="straightConnector1">
            <a:avLst/>
          </a:prstGeom>
          <a:ln w="76200">
            <a:solidFill>
              <a:srgbClr val="3333cc"/>
            </a:solidFill>
            <a:miter/>
          </a:ln>
        </p:spPr>
      </p:cxnSp>
      <p:cxnSp>
        <p:nvCxnSpPr>
          <p:cNvPr id="863" name="Google Shape;604;p23"/>
          <p:cNvCxnSpPr/>
          <p:nvPr/>
        </p:nvCxnSpPr>
        <p:spPr>
          <a:xfrm>
            <a:off x="609480" y="3886200"/>
            <a:ext cx="8153640" cy="360"/>
          </a:xfrm>
          <a:prstGeom prst="straightConnector1">
            <a:avLst/>
          </a:prstGeom>
          <a:ln w="76200">
            <a:solidFill>
              <a:srgbClr val="3333cc"/>
            </a:solidFill>
            <a:miter/>
          </a:ln>
        </p:spPr>
      </p:cxnSp>
      <p:sp>
        <p:nvSpPr>
          <p:cNvPr id="864" name="Google Shape;605;p23"/>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use of the checksum in TCP is mandatory.</a:t>
            </a:r>
            <a:endParaRPr b="0" lang="en-US" sz="3200" strike="noStrike" u="none">
              <a:solidFill>
                <a:srgbClr val="ffffff"/>
              </a:solidFill>
              <a:effectLst/>
              <a:uFillTx/>
              <a:latin typeface="Arial"/>
            </a:endParaRPr>
          </a:p>
        </p:txBody>
      </p:sp>
      <p:grpSp>
        <p:nvGrpSpPr>
          <p:cNvPr id="865" name="Google Shape;606;p23"/>
          <p:cNvGrpSpPr/>
          <p:nvPr/>
        </p:nvGrpSpPr>
        <p:grpSpPr>
          <a:xfrm>
            <a:off x="609480" y="1981080"/>
            <a:ext cx="1142640" cy="566280"/>
            <a:chOff x="609480" y="1981080"/>
            <a:chExt cx="1142640" cy="566280"/>
          </a:xfrm>
        </p:grpSpPr>
        <p:pic>
          <p:nvPicPr>
            <p:cNvPr id="866" name="Google Shape;607;p23" descr=""/>
            <p:cNvPicPr/>
            <p:nvPr/>
          </p:nvPicPr>
          <p:blipFill>
            <a:blip r:embed="rId1"/>
            <a:stretch/>
          </p:blipFill>
          <p:spPr>
            <a:xfrm>
              <a:off x="609480" y="1981080"/>
              <a:ext cx="1142640" cy="566280"/>
            </a:xfrm>
            <a:prstGeom prst="rect">
              <a:avLst/>
            </a:prstGeom>
            <a:noFill/>
            <a:ln w="0">
              <a:noFill/>
            </a:ln>
          </p:spPr>
        </p:pic>
        <p:sp>
          <p:nvSpPr>
            <p:cNvPr id="867" name="Google Shape;608;p23"/>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203" dur="indefinite" restart="never" nodeType="tmRoot">
          <p:childTnLst>
            <p:seq>
              <p:cTn id="204" dur="indefinite" nodeType="mainSeq">
                <p:childTnLst>
                  <p:par>
                    <p:cTn id="205" fill="hold">
                      <p:stCondLst>
                        <p:cond delay="0"/>
                      </p:stCondLst>
                      <p:childTnLst>
                        <p:par>
                          <p:cTn id="206" fill="hold">
                            <p:stCondLst>
                              <p:cond delay="0"/>
                            </p:stCondLst>
                            <p:childTnLst>
                              <p:par>
                                <p:cTn id="207" nodeType="afterEffect" fill="hold" presetClass="entr" presetID="10">
                                  <p:stCondLst>
                                    <p:cond delay="0"/>
                                  </p:stCondLst>
                                  <p:childTnLst>
                                    <p:set>
                                      <p:cBhvr>
                                        <p:cTn id="208" dur="1" fill="hold">
                                          <p:stCondLst>
                                            <p:cond delay="0"/>
                                          </p:stCondLst>
                                        </p:cTn>
                                        <p:tgtEl>
                                          <p:spTgt spid="862"/>
                                        </p:tgtEl>
                                        <p:attrNameLst>
                                          <p:attrName>style.visibility</p:attrName>
                                        </p:attrNameLst>
                                      </p:cBhvr>
                                      <p:to>
                                        <p:strVal val="visible"/>
                                      </p:to>
                                    </p:set>
                                    <p:animEffect filter="fade" transition="in">
                                      <p:cBhvr additive="repl">
                                        <p:cTn id="209" dur="500"/>
                                        <p:tgtEl>
                                          <p:spTgt spid="862"/>
                                        </p:tgtEl>
                                      </p:cBhvr>
                                    </p:animEffect>
                                  </p:childTnLst>
                                </p:cTn>
                              </p:par>
                            </p:childTnLst>
                          </p:cTn>
                        </p:par>
                        <p:par>
                          <p:cTn id="210" fill="hold">
                            <p:stCondLst>
                              <p:cond delay="500"/>
                            </p:stCondLst>
                            <p:childTnLst>
                              <p:par>
                                <p:cTn id="211" nodeType="afterEffect" fill="hold" presetClass="entr" presetID="10">
                                  <p:stCondLst>
                                    <p:cond delay="0"/>
                                  </p:stCondLst>
                                  <p:childTnLst>
                                    <p:set>
                                      <p:cBhvr>
                                        <p:cTn id="212" dur="1" fill="hold">
                                          <p:stCondLst>
                                            <p:cond delay="0"/>
                                          </p:stCondLst>
                                        </p:cTn>
                                        <p:tgtEl>
                                          <p:spTgt spid="863"/>
                                        </p:tgtEl>
                                        <p:attrNameLst>
                                          <p:attrName>style.visibility</p:attrName>
                                        </p:attrNameLst>
                                      </p:cBhvr>
                                      <p:to>
                                        <p:strVal val="visible"/>
                                      </p:to>
                                    </p:set>
                                    <p:animEffect filter="fade" transition="in">
                                      <p:cBhvr additive="repl">
                                        <p:cTn id="213" dur="500"/>
                                        <p:tgtEl>
                                          <p:spTgt spid="863"/>
                                        </p:tgtEl>
                                      </p:cBhvr>
                                    </p:animEffect>
                                  </p:childTnLst>
                                </p:cTn>
                              </p:par>
                            </p:childTnLst>
                          </p:cTn>
                        </p:par>
                        <p:par>
                          <p:cTn id="214" fill="hold">
                            <p:stCondLst>
                              <p:cond delay="1000"/>
                            </p:stCondLst>
                            <p:childTnLst>
                              <p:par>
                                <p:cTn id="215" nodeType="afterEffect" fill="hold" presetClass="entr" presetID="10">
                                  <p:stCondLst>
                                    <p:cond delay="0"/>
                                  </p:stCondLst>
                                  <p:childTnLst>
                                    <p:set>
                                      <p:cBhvr>
                                        <p:cTn id="216" dur="1" fill="hold">
                                          <p:stCondLst>
                                            <p:cond delay="0"/>
                                          </p:stCondLst>
                                        </p:cTn>
                                        <p:tgtEl>
                                          <p:spTgt spid="864"/>
                                        </p:tgtEl>
                                        <p:attrNameLst>
                                          <p:attrName>style.visibility</p:attrName>
                                        </p:attrNameLst>
                                      </p:cBhvr>
                                      <p:to>
                                        <p:strVal val="visible"/>
                                      </p:to>
                                    </p:set>
                                    <p:animEffect filter="fade" transition="in">
                                      <p:cBhvr additive="repl">
                                        <p:cTn id="217" dur="5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Google Shape;614;p2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69" name="Google Shape;615;p2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575BD31-1A57-444A-8313-3546D1DE1F2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pic>
        <p:nvPicPr>
          <p:cNvPr id="870" name="Google Shape;616;p24" descr=""/>
          <p:cNvPicPr/>
          <p:nvPr/>
        </p:nvPicPr>
        <p:blipFill>
          <a:blip r:embed="rId1"/>
          <a:stretch/>
        </p:blipFill>
        <p:spPr>
          <a:xfrm>
            <a:off x="1273320" y="3422520"/>
            <a:ext cx="6289200" cy="1142640"/>
          </a:xfrm>
          <a:prstGeom prst="rect">
            <a:avLst/>
          </a:prstGeom>
          <a:noFill/>
          <a:ln w="0">
            <a:noFill/>
          </a:ln>
        </p:spPr>
      </p:pic>
      <p:pic>
        <p:nvPicPr>
          <p:cNvPr id="871" name="Google Shape;617;p24" descr=""/>
          <p:cNvPicPr/>
          <p:nvPr/>
        </p:nvPicPr>
        <p:blipFill>
          <a:blip r:embed="rId2"/>
          <a:stretch/>
        </p:blipFill>
        <p:spPr>
          <a:xfrm>
            <a:off x="2336760" y="2203560"/>
            <a:ext cx="5101920" cy="899640"/>
          </a:xfrm>
          <a:prstGeom prst="rect">
            <a:avLst/>
          </a:prstGeom>
          <a:noFill/>
          <a:ln w="0">
            <a:noFill/>
          </a:ln>
        </p:spPr>
      </p:pic>
      <p:sp>
        <p:nvSpPr>
          <p:cNvPr id="872" name="Google Shape;618;p24"/>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15.8</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Encapsulation</a:t>
            </a:r>
            <a:endParaRPr b="0" lang="en-US" sz="1800" strike="noStrike" u="none">
              <a:solidFill>
                <a:srgbClr val="000000"/>
              </a:solidFill>
              <a:effectLst/>
              <a:uFillTx/>
              <a:latin typeface="Arial"/>
            </a:endParaRPr>
          </a:p>
        </p:txBody>
      </p:sp>
      <p:sp>
        <p:nvSpPr>
          <p:cNvPr id="873" name="Google Shape;619;p2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74" name="Google Shape;620;p2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75" name="Google Shape;621;p2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76" name="Google Shape;622;p2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77" name="Google Shape;623;p2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78" name="Google Shape;624;p2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79" name="Google Shape;625;p2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880" name="Google Shape;626;p24" descr=""/>
          <p:cNvPicPr/>
          <p:nvPr/>
        </p:nvPicPr>
        <p:blipFill>
          <a:blip r:embed="rId3"/>
          <a:stretch/>
        </p:blipFill>
        <p:spPr>
          <a:xfrm>
            <a:off x="3392640" y="1125360"/>
            <a:ext cx="3958920" cy="674280"/>
          </a:xfrm>
          <a:prstGeom prst="rect">
            <a:avLst/>
          </a:prstGeom>
          <a:noFill/>
          <a:ln w="0">
            <a:noFill/>
          </a:ln>
        </p:spPr>
      </p:pic>
      <p:pic>
        <p:nvPicPr>
          <p:cNvPr id="881" name="Google Shape;627;p24" descr=""/>
          <p:cNvPicPr/>
          <p:nvPr/>
        </p:nvPicPr>
        <p:blipFill>
          <a:blip r:embed="rId4"/>
          <a:stretch/>
        </p:blipFill>
        <p:spPr>
          <a:xfrm>
            <a:off x="2224080" y="4684680"/>
            <a:ext cx="5319360" cy="1368000"/>
          </a:xfrm>
          <a:prstGeom prst="rect">
            <a:avLst/>
          </a:prstGeom>
          <a:noFill/>
          <a:ln w="0">
            <a:noFill/>
          </a:ln>
        </p:spPr>
      </p:pic>
    </p:spTree>
  </p:cSld>
  <mc:AlternateContent>
    <mc:Choice Requires="p14">
      <p:transition spd="slow" p14:dur="2000"/>
    </mc:Choice>
    <mc:Fallback>
      <p:transition spd="slow"/>
    </mc:Fallback>
  </mc:AlternateContent>
  <p:timing>
    <p:tnLst>
      <p:par>
        <p:cTn id="218" dur="indefinite" restart="never" nodeType="tmRoot">
          <p:childTnLst>
            <p:seq>
              <p:cTn id="219" dur="indefinite" nodeType="mainSeq">
                <p:childTnLst>
                  <p:par>
                    <p:cTn id="220" fill="hold">
                      <p:stCondLst>
                        <p:cond delay="indefinite"/>
                      </p:stCondLst>
                      <p:childTnLst>
                        <p:par>
                          <p:cTn id="221" fill="hold">
                            <p:stCondLst>
                              <p:cond delay="0"/>
                            </p:stCondLst>
                            <p:childTnLst>
                              <p:par>
                                <p:cTn id="222" nodeType="clickEffect" fill="hold" presetClass="entr" presetID="1">
                                  <p:stCondLst>
                                    <p:cond delay="0"/>
                                  </p:stCondLst>
                                  <p:childTnLst>
                                    <p:set>
                                      <p:cBhvr>
                                        <p:cTn id="223" dur="1" fill="hold">
                                          <p:stCondLst>
                                            <p:cond delay="0"/>
                                          </p:stCondLst>
                                        </p:cTn>
                                        <p:tgtEl>
                                          <p:spTgt spid="880"/>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nodeType="clickEffect" fill="hold" presetClass="entr" presetID="1">
                                  <p:stCondLst>
                                    <p:cond delay="0"/>
                                  </p:stCondLst>
                                  <p:childTnLst>
                                    <p:set>
                                      <p:cBhvr>
                                        <p:cTn id="227" dur="1" fill="hold">
                                          <p:stCondLst>
                                            <p:cond delay="0"/>
                                          </p:stCondLst>
                                        </p:cTn>
                                        <p:tgtEl>
                                          <p:spTgt spid="871"/>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nodeType="clickEffect" fill="hold" presetClass="entr" presetID="1">
                                  <p:stCondLst>
                                    <p:cond delay="0"/>
                                  </p:stCondLst>
                                  <p:childTnLst>
                                    <p:set>
                                      <p:cBhvr>
                                        <p:cTn id="231" dur="1" fill="hold">
                                          <p:stCondLst>
                                            <p:cond delay="0"/>
                                          </p:stCondLst>
                                        </p:cTn>
                                        <p:tgtEl>
                                          <p:spTgt spid="870"/>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1">
                                  <p:stCondLst>
                                    <p:cond delay="0"/>
                                  </p:stCondLst>
                                  <p:childTnLst>
                                    <p:set>
                                      <p:cBhvr>
                                        <p:cTn id="235" dur="1" fill="hold">
                                          <p:stCondLst>
                                            <p:cond delay="0"/>
                                          </p:stCondLst>
                                        </p:cTn>
                                        <p:tgtEl>
                                          <p:spTgt spid="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Google Shape;633;p2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83" name="Google Shape;634;p2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D00D281-D0F8-462B-A2F2-F07737C3FC2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84" name="Google Shape;635;p25"/>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85" name="Google Shape;636;p25"/>
          <p:cNvSpPr/>
          <p:nvPr/>
        </p:nvSpPr>
        <p:spPr>
          <a:xfrm>
            <a:off x="228600" y="355680"/>
            <a:ext cx="588276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15-4  A TCP CONNECTION</a:t>
            </a:r>
            <a:endParaRPr b="0" lang="en-US" sz="3600" strike="noStrike" u="none">
              <a:solidFill>
                <a:srgbClr val="ffffff"/>
              </a:solidFill>
              <a:effectLst/>
              <a:uFillTx/>
              <a:latin typeface="Arial"/>
            </a:endParaRPr>
          </a:p>
        </p:txBody>
      </p:sp>
      <p:sp>
        <p:nvSpPr>
          <p:cNvPr id="886" name="Google Shape;637;p25"/>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887" name="Google Shape;638;p25"/>
          <p:cNvSpPr/>
          <p:nvPr/>
        </p:nvSpPr>
        <p:spPr>
          <a:xfrm>
            <a:off x="190440" y="1343160"/>
            <a:ext cx="8686440" cy="521604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800" strike="noStrike" u="none">
                <a:solidFill>
                  <a:schemeClr val="dk1"/>
                </a:solidFill>
                <a:effectLst/>
                <a:uFillTx/>
                <a:latin typeface="arial"/>
                <a:ea typeface="arial"/>
              </a:rPr>
              <a:t>TCP is connection-oriented. It establishes a virtual path between the source and destination. All of the segments belonging to a message are then sent over this virtual path. You may wonder how TCP, which uses the services of IP, a connectionless protocol, can be connection-oriented. The point is that a TCP connection is virtual, not physical. TCP operates at a higher level. TCP uses the services of IP to deliver individual segments to the receiver, but it controls the connection itself. If a segment is lost or corrupted, it is retransmitted.</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888" name="Google Shape;644;p2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89" name="Google Shape;645;p2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4A68FC5-DF28-4492-83F1-EA18B865DFF8}"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90" name="Google Shape;646;p26"/>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891" name="Google Shape;647;p26"/>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892" name="Google Shape;648;p26"/>
          <p:cNvSpPr/>
          <p:nvPr/>
        </p:nvSpPr>
        <p:spPr>
          <a:xfrm>
            <a:off x="304920" y="988920"/>
            <a:ext cx="8381520" cy="205704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Connection Establishment </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Data Transfer</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Connection Termination</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Connection Reset</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36" dur="indefinite" restart="never" nodeType="tmRoot">
          <p:childTnLst>
            <p:seq>
              <p:cTn id="237" dur="indefinite" nodeType="mainSeq">
                <p:childTnLst>
                  <p:par>
                    <p:cTn id="238" fill="hold">
                      <p:stCondLst>
                        <p:cond delay="indefinite"/>
                      </p:stCondLst>
                      <p:childTnLst>
                        <p:par>
                          <p:cTn id="239" fill="hold">
                            <p:stCondLst>
                              <p:cond delay="0"/>
                            </p:stCondLst>
                            <p:childTnLst>
                              <p:par>
                                <p:cTn id="240" nodeType="clickEffect" fill="hold" presetClass="entr" presetID="10">
                                  <p:stCondLst>
                                    <p:cond delay="0"/>
                                  </p:stCondLst>
                                  <p:childTnLst>
                                    <p:set>
                                      <p:cBhvr>
                                        <p:cTn id="241" dur="1" fill="hold">
                                          <p:stCondLst>
                                            <p:cond delay="0"/>
                                          </p:stCondLst>
                                        </p:cTn>
                                        <p:tgtEl>
                                          <p:spTgt spid="892"/>
                                        </p:tgtEl>
                                        <p:attrNameLst>
                                          <p:attrName>style.visibility</p:attrName>
                                        </p:attrNameLst>
                                      </p:cBhvr>
                                      <p:to>
                                        <p:strVal val="visible"/>
                                      </p:to>
                                    </p:set>
                                    <p:animEffect filter="fade" transition="in">
                                      <p:cBhvr additive="repl">
                                        <p:cTn id="242" dur="50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Google Shape;654;p2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894" name="Google Shape;655;p2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AAAE45B-2C15-43EB-A2F8-38923227107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895" name="Google Shape;656;p27"/>
          <p:cNvSpPr/>
          <p:nvPr/>
        </p:nvSpPr>
        <p:spPr>
          <a:xfrm>
            <a:off x="990720" y="90360"/>
            <a:ext cx="77720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15.9</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Connection establishment using three-way handshake</a:t>
            </a:r>
            <a:endParaRPr b="0" lang="en-US" sz="1800" strike="noStrike" u="none">
              <a:solidFill>
                <a:srgbClr val="000000"/>
              </a:solidFill>
              <a:effectLst/>
              <a:uFillTx/>
              <a:latin typeface="Arial"/>
            </a:endParaRPr>
          </a:p>
        </p:txBody>
      </p:sp>
      <p:sp>
        <p:nvSpPr>
          <p:cNvPr id="896" name="Google Shape;657;p2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97" name="Google Shape;658;p2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898" name="Google Shape;659;p2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899" name="Google Shape;660;p2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00" name="Google Shape;661;p2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01" name="Google Shape;662;p2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pic>
        <p:nvPicPr>
          <p:cNvPr id="902" name="Google Shape;663;p27" descr=""/>
          <p:cNvPicPr/>
          <p:nvPr/>
        </p:nvPicPr>
        <p:blipFill>
          <a:blip r:embed="rId1"/>
          <a:stretch/>
        </p:blipFill>
        <p:spPr>
          <a:xfrm>
            <a:off x="285840" y="1292400"/>
            <a:ext cx="8262720" cy="4590720"/>
          </a:xfrm>
          <a:prstGeom prst="rect">
            <a:avLst/>
          </a:prstGeom>
          <a:noFill/>
          <a:ln w="0">
            <a:noFill/>
          </a:ln>
        </p:spPr>
      </p:pic>
      <p:sp>
        <p:nvSpPr>
          <p:cNvPr id="903" name="Google Shape;664;p2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904" name="Google Shape;665;p27" descr=""/>
          <p:cNvPicPr/>
          <p:nvPr/>
        </p:nvPicPr>
        <p:blipFill>
          <a:blip r:embed="rId2"/>
          <a:stretch/>
        </p:blipFill>
        <p:spPr>
          <a:xfrm>
            <a:off x="1052640" y="4240080"/>
            <a:ext cx="960120" cy="474480"/>
          </a:xfrm>
          <a:prstGeom prst="rect">
            <a:avLst/>
          </a:prstGeom>
          <a:noFill/>
          <a:ln w="0">
            <a:noFill/>
          </a:ln>
        </p:spPr>
      </p:pic>
      <p:pic>
        <p:nvPicPr>
          <p:cNvPr id="905" name="Google Shape;666;p27" descr=""/>
          <p:cNvPicPr/>
          <p:nvPr/>
        </p:nvPicPr>
        <p:blipFill>
          <a:blip r:embed="rId3"/>
          <a:stretch/>
        </p:blipFill>
        <p:spPr>
          <a:xfrm>
            <a:off x="6985080" y="5108400"/>
            <a:ext cx="968040" cy="479160"/>
          </a:xfrm>
          <a:prstGeom prst="rect">
            <a:avLst/>
          </a:prstGeom>
          <a:noFill/>
          <a:ln w="0">
            <a:noFill/>
          </a:ln>
        </p:spPr>
      </p:pic>
      <p:pic>
        <p:nvPicPr>
          <p:cNvPr id="906" name="Google Shape;667;p27" descr=""/>
          <p:cNvPicPr/>
          <p:nvPr/>
        </p:nvPicPr>
        <p:blipFill>
          <a:blip r:embed="rId4"/>
          <a:stretch/>
        </p:blipFill>
        <p:spPr>
          <a:xfrm>
            <a:off x="7000920" y="2809800"/>
            <a:ext cx="941040" cy="490320"/>
          </a:xfrm>
          <a:prstGeom prst="rect">
            <a:avLst/>
          </a:prstGeom>
          <a:noFill/>
          <a:ln w="0">
            <a:noFill/>
          </a:ln>
        </p:spPr>
      </p:pic>
      <p:pic>
        <p:nvPicPr>
          <p:cNvPr id="907" name="Google Shape;668;p27" descr=""/>
          <p:cNvPicPr/>
          <p:nvPr/>
        </p:nvPicPr>
        <p:blipFill>
          <a:blip r:embed="rId5"/>
          <a:stretch/>
        </p:blipFill>
        <p:spPr>
          <a:xfrm>
            <a:off x="1057320" y="2906640"/>
            <a:ext cx="941040" cy="490320"/>
          </a:xfrm>
          <a:prstGeom prst="rect">
            <a:avLst/>
          </a:prstGeom>
          <a:noFill/>
          <a:ln w="0">
            <a:noFill/>
          </a:ln>
        </p:spPr>
      </p:pic>
      <p:pic>
        <p:nvPicPr>
          <p:cNvPr id="908" name="Google Shape;669;p27" descr=""/>
          <p:cNvPicPr/>
          <p:nvPr/>
        </p:nvPicPr>
        <p:blipFill>
          <a:blip r:embed="rId6"/>
          <a:stretch/>
        </p:blipFill>
        <p:spPr>
          <a:xfrm>
            <a:off x="2066760" y="2992320"/>
            <a:ext cx="4881240" cy="1080720"/>
          </a:xfrm>
          <a:prstGeom prst="rect">
            <a:avLst/>
          </a:prstGeom>
          <a:noFill/>
          <a:ln w="0">
            <a:noFill/>
          </a:ln>
        </p:spPr>
      </p:pic>
      <p:pic>
        <p:nvPicPr>
          <p:cNvPr id="909" name="Google Shape;670;p27" descr=""/>
          <p:cNvPicPr/>
          <p:nvPr/>
        </p:nvPicPr>
        <p:blipFill>
          <a:blip r:embed="rId7"/>
          <a:stretch/>
        </p:blipFill>
        <p:spPr>
          <a:xfrm>
            <a:off x="2016000" y="3848040"/>
            <a:ext cx="4917600" cy="1087200"/>
          </a:xfrm>
          <a:prstGeom prst="rect">
            <a:avLst/>
          </a:prstGeom>
          <a:noFill/>
          <a:ln w="0">
            <a:noFill/>
          </a:ln>
        </p:spPr>
      </p:pic>
      <p:pic>
        <p:nvPicPr>
          <p:cNvPr id="910" name="Google Shape;671;p27" descr=""/>
          <p:cNvPicPr/>
          <p:nvPr/>
        </p:nvPicPr>
        <p:blipFill>
          <a:blip r:embed="rId8"/>
          <a:stretch/>
        </p:blipFill>
        <p:spPr>
          <a:xfrm>
            <a:off x="2019240" y="4730760"/>
            <a:ext cx="4917600" cy="1066320"/>
          </a:xfrm>
          <a:prstGeom prst="rect">
            <a:avLst/>
          </a:prstGeom>
          <a:noFill/>
          <a:ln w="0">
            <a:noFill/>
          </a:ln>
        </p:spPr>
      </p:pic>
      <p:sp>
        <p:nvSpPr>
          <p:cNvPr id="911" name="Google Shape;672;p27"/>
          <p:cNvSpPr/>
          <p:nvPr/>
        </p:nvSpPr>
        <p:spPr>
          <a:xfrm rot="180000">
            <a:off x="2981160" y="4719240"/>
            <a:ext cx="1218960" cy="380520"/>
          </a:xfrm>
          <a:prstGeom prst="ellipse">
            <a:avLst/>
          </a:prstGeom>
          <a:noFill/>
          <a:ln w="2857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912" name="Google Shape;673;p27"/>
          <p:cNvCxnSpPr/>
          <p:nvPr/>
        </p:nvCxnSpPr>
        <p:spPr>
          <a:xfrm flipH="1" flipV="1">
            <a:off x="4047840" y="4948200"/>
            <a:ext cx="381600" cy="914760"/>
          </a:xfrm>
          <a:prstGeom prst="straightConnector1">
            <a:avLst/>
          </a:prstGeom>
          <a:ln w="28575">
            <a:solidFill>
              <a:srgbClr val="3333cc"/>
            </a:solidFill>
            <a:miter/>
            <a:tailEnd len="med" type="triangle" w="med"/>
          </a:ln>
        </p:spPr>
      </p:cxnSp>
      <p:sp>
        <p:nvSpPr>
          <p:cNvPr id="913" name="Google Shape;674;p27"/>
          <p:cNvSpPr/>
          <p:nvPr/>
        </p:nvSpPr>
        <p:spPr>
          <a:xfrm>
            <a:off x="3666960" y="5805360"/>
            <a:ext cx="213948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1800" strike="noStrike" u="none">
                <a:solidFill>
                  <a:schemeClr val="folHlink"/>
                </a:solidFill>
                <a:effectLst/>
                <a:uFillTx/>
                <a:latin typeface="Arial"/>
                <a:ea typeface="Arial"/>
              </a:rPr>
              <a:t>Means “no data” !</a:t>
            </a:r>
            <a:endParaRPr b="0" lang="en-US" sz="1800" strike="noStrike" u="none">
              <a:solidFill>
                <a:srgbClr val="000000"/>
              </a:solidFill>
              <a:effectLst/>
              <a:uFillTx/>
              <a:latin typeface="Arial"/>
            </a:endParaRPr>
          </a:p>
        </p:txBody>
      </p:sp>
      <p:sp>
        <p:nvSpPr>
          <p:cNvPr id="914" name="Google Shape;675;p27"/>
          <p:cNvSpPr/>
          <p:nvPr/>
        </p:nvSpPr>
        <p:spPr>
          <a:xfrm>
            <a:off x="3651120" y="6105600"/>
            <a:ext cx="313668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chemeClr val="hlink"/>
                </a:solidFill>
                <a:effectLst/>
                <a:uFillTx/>
                <a:latin typeface="Tahoma"/>
                <a:ea typeface="Tahoma"/>
              </a:rPr>
              <a:t>seq: 8001 if piggybacking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43" dur="indefinite" restart="never" nodeType="tmRoot">
          <p:childTnLst>
            <p:seq>
              <p:cTn id="244" dur="indefinite" nodeType="mainSeq">
                <p:childTnLst>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902"/>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0">
                                  <p:stCondLst>
                                    <p:cond delay="0"/>
                                  </p:stCondLst>
                                  <p:childTnLst>
                                    <p:set>
                                      <p:cBhvr>
                                        <p:cTn id="252" dur="1" fill="hold">
                                          <p:stCondLst>
                                            <p:cond delay="0"/>
                                          </p:stCondLst>
                                        </p:cTn>
                                        <p:tgtEl>
                                          <p:spTgt spid="906"/>
                                        </p:tgtEl>
                                        <p:attrNameLst>
                                          <p:attrName>style.visibility</p:attrName>
                                        </p:attrNameLst>
                                      </p:cBhvr>
                                      <p:to>
                                        <p:strVal val="visible"/>
                                      </p:to>
                                    </p:set>
                                    <p:animEffect filter="fade" transition="in">
                                      <p:cBhvr additive="repl">
                                        <p:cTn id="253" dur="2000"/>
                                        <p:tgtEl>
                                          <p:spTgt spid="906"/>
                                        </p:tgtEl>
                                      </p:cBhvr>
                                    </p:animEffect>
                                  </p:childTnLst>
                                </p:cTn>
                              </p:par>
                            </p:childTnLst>
                          </p:cTn>
                        </p:par>
                      </p:childTnLst>
                    </p:cTn>
                  </p:par>
                  <p:par>
                    <p:cTn id="254" fill="hold">
                      <p:stCondLst>
                        <p:cond delay="indefinite"/>
                      </p:stCondLst>
                      <p:childTnLst>
                        <p:par>
                          <p:cTn id="255" fill="hold">
                            <p:stCondLst>
                              <p:cond delay="0"/>
                            </p:stCondLst>
                            <p:childTnLst>
                              <p:par>
                                <p:cTn id="256" nodeType="clickEffect" fill="hold" presetClass="entr" presetID="10">
                                  <p:stCondLst>
                                    <p:cond delay="0"/>
                                  </p:stCondLst>
                                  <p:childTnLst>
                                    <p:set>
                                      <p:cBhvr>
                                        <p:cTn id="257" dur="1" fill="hold">
                                          <p:stCondLst>
                                            <p:cond delay="0"/>
                                          </p:stCondLst>
                                        </p:cTn>
                                        <p:tgtEl>
                                          <p:spTgt spid="907"/>
                                        </p:tgtEl>
                                        <p:attrNameLst>
                                          <p:attrName>style.visibility</p:attrName>
                                        </p:attrNameLst>
                                      </p:cBhvr>
                                      <p:to>
                                        <p:strVal val="visible"/>
                                      </p:to>
                                    </p:set>
                                    <p:animEffect filter="fade" transition="in">
                                      <p:cBhvr additive="repl">
                                        <p:cTn id="258" dur="2000"/>
                                        <p:tgtEl>
                                          <p:spTgt spid="907"/>
                                        </p:tgtEl>
                                      </p:cBhvr>
                                    </p:animEffec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0">
                                  <p:stCondLst>
                                    <p:cond delay="0"/>
                                  </p:stCondLst>
                                  <p:childTnLst>
                                    <p:set>
                                      <p:cBhvr>
                                        <p:cTn id="262" dur="1" fill="hold">
                                          <p:stCondLst>
                                            <p:cond delay="0"/>
                                          </p:stCondLst>
                                        </p:cTn>
                                        <p:tgtEl>
                                          <p:spTgt spid="908"/>
                                        </p:tgtEl>
                                        <p:attrNameLst>
                                          <p:attrName>style.visibility</p:attrName>
                                        </p:attrNameLst>
                                      </p:cBhvr>
                                      <p:to>
                                        <p:strVal val="visible"/>
                                      </p:to>
                                    </p:set>
                                    <p:animEffect filter="fade" transition="in">
                                      <p:cBhvr additive="repl">
                                        <p:cTn id="263" dur="2000"/>
                                        <p:tgtEl>
                                          <p:spTgt spid="908"/>
                                        </p:tgtEl>
                                      </p:cBhvr>
                                    </p:animEffect>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10">
                                  <p:stCondLst>
                                    <p:cond delay="0"/>
                                  </p:stCondLst>
                                  <p:childTnLst>
                                    <p:set>
                                      <p:cBhvr>
                                        <p:cTn id="267" dur="1" fill="hold">
                                          <p:stCondLst>
                                            <p:cond delay="0"/>
                                          </p:stCondLst>
                                        </p:cTn>
                                        <p:tgtEl>
                                          <p:spTgt spid="909"/>
                                        </p:tgtEl>
                                        <p:attrNameLst>
                                          <p:attrName>style.visibility</p:attrName>
                                        </p:attrNameLst>
                                      </p:cBhvr>
                                      <p:to>
                                        <p:strVal val="visible"/>
                                      </p:to>
                                    </p:set>
                                    <p:animEffect filter="fade" transition="in">
                                      <p:cBhvr additive="repl">
                                        <p:cTn id="268" dur="2000"/>
                                        <p:tgtEl>
                                          <p:spTgt spid="909"/>
                                        </p:tgtEl>
                                      </p:cBhvr>
                                    </p:animEffec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0">
                                  <p:stCondLst>
                                    <p:cond delay="0"/>
                                  </p:stCondLst>
                                  <p:childTnLst>
                                    <p:set>
                                      <p:cBhvr>
                                        <p:cTn id="272" dur="1" fill="hold">
                                          <p:stCondLst>
                                            <p:cond delay="0"/>
                                          </p:stCondLst>
                                        </p:cTn>
                                        <p:tgtEl>
                                          <p:spTgt spid="904"/>
                                        </p:tgtEl>
                                        <p:attrNameLst>
                                          <p:attrName>style.visibility</p:attrName>
                                        </p:attrNameLst>
                                      </p:cBhvr>
                                      <p:to>
                                        <p:strVal val="visible"/>
                                      </p:to>
                                    </p:set>
                                    <p:animEffect filter="fade" transition="in">
                                      <p:cBhvr additive="repl">
                                        <p:cTn id="273" dur="2000"/>
                                        <p:tgtEl>
                                          <p:spTgt spid="904"/>
                                        </p:tgtEl>
                                      </p:cBhvr>
                                    </p:animEffect>
                                  </p:childTnLst>
                                </p:cTn>
                              </p:par>
                            </p:childTnLst>
                          </p:cTn>
                        </p:par>
                      </p:childTnLst>
                    </p:cTn>
                  </p:par>
                  <p:par>
                    <p:cTn id="274" fill="hold">
                      <p:stCondLst>
                        <p:cond delay="indefinite"/>
                      </p:stCondLst>
                      <p:childTnLst>
                        <p:par>
                          <p:cTn id="275" fill="hold">
                            <p:stCondLst>
                              <p:cond delay="0"/>
                            </p:stCondLst>
                            <p:childTnLst>
                              <p:par>
                                <p:cTn id="276" nodeType="clickEffect" fill="hold" presetClass="entr" presetID="10">
                                  <p:stCondLst>
                                    <p:cond delay="0"/>
                                  </p:stCondLst>
                                  <p:childTnLst>
                                    <p:set>
                                      <p:cBhvr>
                                        <p:cTn id="277" dur="1" fill="hold">
                                          <p:stCondLst>
                                            <p:cond delay="0"/>
                                          </p:stCondLst>
                                        </p:cTn>
                                        <p:tgtEl>
                                          <p:spTgt spid="910"/>
                                        </p:tgtEl>
                                        <p:attrNameLst>
                                          <p:attrName>style.visibility</p:attrName>
                                        </p:attrNameLst>
                                      </p:cBhvr>
                                      <p:to>
                                        <p:strVal val="visible"/>
                                      </p:to>
                                    </p:set>
                                    <p:animEffect filter="fade" transition="in">
                                      <p:cBhvr additive="repl">
                                        <p:cTn id="278" dur="2000"/>
                                        <p:tgtEl>
                                          <p:spTgt spid="910"/>
                                        </p:tgtEl>
                                      </p:cBhvr>
                                    </p:animEffec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0">
                                  <p:stCondLst>
                                    <p:cond delay="0"/>
                                  </p:stCondLst>
                                  <p:childTnLst>
                                    <p:set>
                                      <p:cBhvr>
                                        <p:cTn id="282" dur="1" fill="hold">
                                          <p:stCondLst>
                                            <p:cond delay="0"/>
                                          </p:stCondLst>
                                        </p:cTn>
                                        <p:tgtEl>
                                          <p:spTgt spid="905"/>
                                        </p:tgtEl>
                                        <p:attrNameLst>
                                          <p:attrName>style.visibility</p:attrName>
                                        </p:attrNameLst>
                                      </p:cBhvr>
                                      <p:to>
                                        <p:strVal val="visible"/>
                                      </p:to>
                                    </p:set>
                                    <p:animEffect filter="fade" transition="in">
                                      <p:cBhvr additive="repl">
                                        <p:cTn id="283" dur="2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Google Shape;681;p2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916" name="Google Shape;682;p2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453B534-91D8-48C9-A465-205517B2E20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917" name="Google Shape;683;p2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18" name="Google Shape;684;p2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19" name="Google Shape;685;p2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20" name="Google Shape;686;p2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21" name="Google Shape;687;p2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22" name="Google Shape;688;p2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23" name="Google Shape;689;p2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924" name="Google Shape;690;p28"/>
          <p:cNvCxnSpPr/>
          <p:nvPr/>
        </p:nvCxnSpPr>
        <p:spPr>
          <a:xfrm>
            <a:off x="609480" y="2624040"/>
            <a:ext cx="8153640" cy="360"/>
          </a:xfrm>
          <a:prstGeom prst="straightConnector1">
            <a:avLst/>
          </a:prstGeom>
          <a:ln w="76200">
            <a:solidFill>
              <a:srgbClr val="3333cc"/>
            </a:solidFill>
            <a:miter/>
          </a:ln>
        </p:spPr>
      </p:cxnSp>
      <p:cxnSp>
        <p:nvCxnSpPr>
          <p:cNvPr id="925" name="Google Shape;691;p28"/>
          <p:cNvCxnSpPr/>
          <p:nvPr/>
        </p:nvCxnSpPr>
        <p:spPr>
          <a:xfrm>
            <a:off x="609480" y="3886200"/>
            <a:ext cx="8153640" cy="360"/>
          </a:xfrm>
          <a:prstGeom prst="straightConnector1">
            <a:avLst/>
          </a:prstGeom>
          <a:ln w="76200">
            <a:solidFill>
              <a:srgbClr val="3333cc"/>
            </a:solidFill>
            <a:miter/>
          </a:ln>
        </p:spPr>
      </p:cxnSp>
      <p:sp>
        <p:nvSpPr>
          <p:cNvPr id="926" name="Google Shape;692;p28"/>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A SYN segment cannot carry data, but it consumes one sequence number.</a:t>
            </a:r>
            <a:endParaRPr b="0" lang="en-US" sz="3200" strike="noStrike" u="none">
              <a:solidFill>
                <a:srgbClr val="ffffff"/>
              </a:solidFill>
              <a:effectLst/>
              <a:uFillTx/>
              <a:latin typeface="Arial"/>
            </a:endParaRPr>
          </a:p>
        </p:txBody>
      </p:sp>
      <p:grpSp>
        <p:nvGrpSpPr>
          <p:cNvPr id="927" name="Google Shape;693;p28"/>
          <p:cNvGrpSpPr/>
          <p:nvPr/>
        </p:nvGrpSpPr>
        <p:grpSpPr>
          <a:xfrm>
            <a:off x="609480" y="1981080"/>
            <a:ext cx="1142640" cy="566280"/>
            <a:chOff x="609480" y="1981080"/>
            <a:chExt cx="1142640" cy="566280"/>
          </a:xfrm>
        </p:grpSpPr>
        <p:pic>
          <p:nvPicPr>
            <p:cNvPr id="928" name="Google Shape;694;p28" descr=""/>
            <p:cNvPicPr/>
            <p:nvPr/>
          </p:nvPicPr>
          <p:blipFill>
            <a:blip r:embed="rId1"/>
            <a:stretch/>
          </p:blipFill>
          <p:spPr>
            <a:xfrm>
              <a:off x="609480" y="1981080"/>
              <a:ext cx="1142640" cy="566280"/>
            </a:xfrm>
            <a:prstGeom prst="rect">
              <a:avLst/>
            </a:prstGeom>
            <a:noFill/>
            <a:ln w="0">
              <a:noFill/>
            </a:ln>
          </p:spPr>
        </p:pic>
        <p:sp>
          <p:nvSpPr>
            <p:cNvPr id="929" name="Google Shape;695;p28"/>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284" dur="indefinite" restart="never" nodeType="tmRoot">
          <p:childTnLst>
            <p:seq>
              <p:cTn id="285" dur="indefinite" nodeType="mainSeq">
                <p:childTnLst>
                  <p:par>
                    <p:cTn id="286" fill="hold">
                      <p:stCondLst>
                        <p:cond delay="0"/>
                      </p:stCondLst>
                      <p:childTnLst>
                        <p:par>
                          <p:cTn id="287" fill="hold">
                            <p:stCondLst>
                              <p:cond delay="0"/>
                            </p:stCondLst>
                            <p:childTnLst>
                              <p:par>
                                <p:cTn id="288" nodeType="afterEffect" fill="hold" presetClass="entr" presetID="10">
                                  <p:stCondLst>
                                    <p:cond delay="0"/>
                                  </p:stCondLst>
                                  <p:childTnLst>
                                    <p:set>
                                      <p:cBhvr>
                                        <p:cTn id="289" dur="1" fill="hold">
                                          <p:stCondLst>
                                            <p:cond delay="0"/>
                                          </p:stCondLst>
                                        </p:cTn>
                                        <p:tgtEl>
                                          <p:spTgt spid="924"/>
                                        </p:tgtEl>
                                        <p:attrNameLst>
                                          <p:attrName>style.visibility</p:attrName>
                                        </p:attrNameLst>
                                      </p:cBhvr>
                                      <p:to>
                                        <p:strVal val="visible"/>
                                      </p:to>
                                    </p:set>
                                    <p:animEffect filter="fade" transition="in">
                                      <p:cBhvr additive="repl">
                                        <p:cTn id="290" dur="500"/>
                                        <p:tgtEl>
                                          <p:spTgt spid="924"/>
                                        </p:tgtEl>
                                      </p:cBhvr>
                                    </p:animEffect>
                                  </p:childTnLst>
                                </p:cTn>
                              </p:par>
                            </p:childTnLst>
                          </p:cTn>
                        </p:par>
                        <p:par>
                          <p:cTn id="291" fill="hold">
                            <p:stCondLst>
                              <p:cond delay="500"/>
                            </p:stCondLst>
                            <p:childTnLst>
                              <p:par>
                                <p:cTn id="292" nodeType="afterEffect" fill="hold" presetClass="entr" presetID="10">
                                  <p:stCondLst>
                                    <p:cond delay="0"/>
                                  </p:stCondLst>
                                  <p:childTnLst>
                                    <p:set>
                                      <p:cBhvr>
                                        <p:cTn id="293" dur="1" fill="hold">
                                          <p:stCondLst>
                                            <p:cond delay="0"/>
                                          </p:stCondLst>
                                        </p:cTn>
                                        <p:tgtEl>
                                          <p:spTgt spid="925"/>
                                        </p:tgtEl>
                                        <p:attrNameLst>
                                          <p:attrName>style.visibility</p:attrName>
                                        </p:attrNameLst>
                                      </p:cBhvr>
                                      <p:to>
                                        <p:strVal val="visible"/>
                                      </p:to>
                                    </p:set>
                                    <p:animEffect filter="fade" transition="in">
                                      <p:cBhvr additive="repl">
                                        <p:cTn id="294" dur="500"/>
                                        <p:tgtEl>
                                          <p:spTgt spid="925"/>
                                        </p:tgtEl>
                                      </p:cBhvr>
                                    </p:animEffect>
                                  </p:childTnLst>
                                </p:cTn>
                              </p:par>
                            </p:childTnLst>
                          </p:cTn>
                        </p:par>
                        <p:par>
                          <p:cTn id="295" fill="hold">
                            <p:stCondLst>
                              <p:cond delay="1000"/>
                            </p:stCondLst>
                            <p:childTnLst>
                              <p:par>
                                <p:cTn id="296" nodeType="afterEffect" fill="hold" presetClass="entr" presetID="10">
                                  <p:stCondLst>
                                    <p:cond delay="0"/>
                                  </p:stCondLst>
                                  <p:childTnLst>
                                    <p:set>
                                      <p:cBhvr>
                                        <p:cTn id="297" dur="1" fill="hold">
                                          <p:stCondLst>
                                            <p:cond delay="0"/>
                                          </p:stCondLst>
                                        </p:cTn>
                                        <p:tgtEl>
                                          <p:spTgt spid="926"/>
                                        </p:tgtEl>
                                        <p:attrNameLst>
                                          <p:attrName>style.visibility</p:attrName>
                                        </p:attrNameLst>
                                      </p:cBhvr>
                                      <p:to>
                                        <p:strVal val="visible"/>
                                      </p:to>
                                    </p:set>
                                    <p:animEffect filter="fade" transition="in">
                                      <p:cBhvr additive="repl">
                                        <p:cTn id="298" dur="500"/>
                                        <p:tgtEl>
                                          <p:spTgt spid="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Google Shape;701;p2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931" name="Google Shape;702;p2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05CC1A8-C295-4865-A353-E5E40BF056A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932" name="Google Shape;703;p29"/>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33" name="Google Shape;704;p29"/>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34" name="Google Shape;705;p29"/>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35" name="Google Shape;706;p29"/>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36" name="Google Shape;707;p29"/>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37" name="Google Shape;708;p29"/>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38" name="Google Shape;709;p29"/>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939" name="Google Shape;710;p29"/>
          <p:cNvCxnSpPr/>
          <p:nvPr/>
        </p:nvCxnSpPr>
        <p:spPr>
          <a:xfrm>
            <a:off x="609480" y="2624040"/>
            <a:ext cx="8153640" cy="360"/>
          </a:xfrm>
          <a:prstGeom prst="straightConnector1">
            <a:avLst/>
          </a:prstGeom>
          <a:ln w="76200">
            <a:solidFill>
              <a:srgbClr val="3333cc"/>
            </a:solidFill>
            <a:miter/>
          </a:ln>
        </p:spPr>
      </p:cxnSp>
      <p:cxnSp>
        <p:nvCxnSpPr>
          <p:cNvPr id="940" name="Google Shape;711;p29"/>
          <p:cNvCxnSpPr/>
          <p:nvPr/>
        </p:nvCxnSpPr>
        <p:spPr>
          <a:xfrm>
            <a:off x="609480" y="4343400"/>
            <a:ext cx="8153640" cy="360"/>
          </a:xfrm>
          <a:prstGeom prst="straightConnector1">
            <a:avLst/>
          </a:prstGeom>
          <a:ln w="76200">
            <a:solidFill>
              <a:srgbClr val="3333cc"/>
            </a:solidFill>
            <a:miter/>
          </a:ln>
        </p:spPr>
      </p:cxnSp>
      <p:sp>
        <p:nvSpPr>
          <p:cNvPr id="941" name="Google Shape;712;p29"/>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A SYN + ACK segment cannot carry data, but does consume one </a:t>
            </a:r>
            <a:br>
              <a:rPr sz="3200"/>
            </a:br>
            <a:r>
              <a:rPr b="1" i="1" lang="en-US" sz="3200" strike="noStrike" u="none">
                <a:solidFill>
                  <a:schemeClr val="lt1"/>
                </a:solidFill>
                <a:effectLst/>
                <a:uFillTx/>
                <a:latin typeface="Arial"/>
                <a:ea typeface="Arial"/>
              </a:rPr>
              <a:t>sequence number.</a:t>
            </a:r>
            <a:endParaRPr b="0" lang="en-US" sz="3200" strike="noStrike" u="none">
              <a:solidFill>
                <a:srgbClr val="ffffff"/>
              </a:solidFill>
              <a:effectLst/>
              <a:uFillTx/>
              <a:latin typeface="Arial"/>
            </a:endParaRPr>
          </a:p>
        </p:txBody>
      </p:sp>
      <p:grpSp>
        <p:nvGrpSpPr>
          <p:cNvPr id="942" name="Google Shape;713;p29"/>
          <p:cNvGrpSpPr/>
          <p:nvPr/>
        </p:nvGrpSpPr>
        <p:grpSpPr>
          <a:xfrm>
            <a:off x="609480" y="1981080"/>
            <a:ext cx="1142640" cy="566280"/>
            <a:chOff x="609480" y="1981080"/>
            <a:chExt cx="1142640" cy="566280"/>
          </a:xfrm>
        </p:grpSpPr>
        <p:pic>
          <p:nvPicPr>
            <p:cNvPr id="943" name="Google Shape;714;p29" descr=""/>
            <p:cNvPicPr/>
            <p:nvPr/>
          </p:nvPicPr>
          <p:blipFill>
            <a:blip r:embed="rId1"/>
            <a:stretch/>
          </p:blipFill>
          <p:spPr>
            <a:xfrm>
              <a:off x="609480" y="1981080"/>
              <a:ext cx="1142640" cy="566280"/>
            </a:xfrm>
            <a:prstGeom prst="rect">
              <a:avLst/>
            </a:prstGeom>
            <a:noFill/>
            <a:ln w="0">
              <a:noFill/>
            </a:ln>
          </p:spPr>
        </p:pic>
        <p:sp>
          <p:nvSpPr>
            <p:cNvPr id="944" name="Google Shape;715;p29"/>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299" dur="indefinite" restart="never" nodeType="tmRoot">
          <p:childTnLst>
            <p:seq>
              <p:cTn id="300" dur="indefinite" nodeType="mainSeq">
                <p:childTnLst>
                  <p:par>
                    <p:cTn id="301" fill="hold">
                      <p:stCondLst>
                        <p:cond delay="0"/>
                      </p:stCondLst>
                      <p:childTnLst>
                        <p:par>
                          <p:cTn id="302" fill="hold">
                            <p:stCondLst>
                              <p:cond delay="0"/>
                            </p:stCondLst>
                            <p:childTnLst>
                              <p:par>
                                <p:cTn id="303" nodeType="afterEffect" fill="hold" presetClass="entr" presetID="10">
                                  <p:stCondLst>
                                    <p:cond delay="0"/>
                                  </p:stCondLst>
                                  <p:childTnLst>
                                    <p:set>
                                      <p:cBhvr>
                                        <p:cTn id="304" dur="1" fill="hold">
                                          <p:stCondLst>
                                            <p:cond delay="0"/>
                                          </p:stCondLst>
                                        </p:cTn>
                                        <p:tgtEl>
                                          <p:spTgt spid="939"/>
                                        </p:tgtEl>
                                        <p:attrNameLst>
                                          <p:attrName>style.visibility</p:attrName>
                                        </p:attrNameLst>
                                      </p:cBhvr>
                                      <p:to>
                                        <p:strVal val="visible"/>
                                      </p:to>
                                    </p:set>
                                    <p:animEffect filter="fade" transition="in">
                                      <p:cBhvr additive="repl">
                                        <p:cTn id="305" dur="500"/>
                                        <p:tgtEl>
                                          <p:spTgt spid="939"/>
                                        </p:tgtEl>
                                      </p:cBhvr>
                                    </p:animEffect>
                                  </p:childTnLst>
                                </p:cTn>
                              </p:par>
                            </p:childTnLst>
                          </p:cTn>
                        </p:par>
                        <p:par>
                          <p:cTn id="306" fill="hold">
                            <p:stCondLst>
                              <p:cond delay="500"/>
                            </p:stCondLst>
                            <p:childTnLst>
                              <p:par>
                                <p:cTn id="307" nodeType="afterEffect" fill="hold" presetClass="entr" presetID="10">
                                  <p:stCondLst>
                                    <p:cond delay="0"/>
                                  </p:stCondLst>
                                  <p:childTnLst>
                                    <p:set>
                                      <p:cBhvr>
                                        <p:cTn id="308" dur="1" fill="hold">
                                          <p:stCondLst>
                                            <p:cond delay="0"/>
                                          </p:stCondLst>
                                        </p:cTn>
                                        <p:tgtEl>
                                          <p:spTgt spid="940"/>
                                        </p:tgtEl>
                                        <p:attrNameLst>
                                          <p:attrName>style.visibility</p:attrName>
                                        </p:attrNameLst>
                                      </p:cBhvr>
                                      <p:to>
                                        <p:strVal val="visible"/>
                                      </p:to>
                                    </p:set>
                                    <p:animEffect filter="fade" transition="in">
                                      <p:cBhvr additive="repl">
                                        <p:cTn id="309" dur="500"/>
                                        <p:tgtEl>
                                          <p:spTgt spid="940"/>
                                        </p:tgtEl>
                                      </p:cBhvr>
                                    </p:animEffect>
                                  </p:childTnLst>
                                </p:cTn>
                              </p:par>
                            </p:childTnLst>
                          </p:cTn>
                        </p:par>
                        <p:par>
                          <p:cTn id="310" fill="hold">
                            <p:stCondLst>
                              <p:cond delay="1000"/>
                            </p:stCondLst>
                            <p:childTnLst>
                              <p:par>
                                <p:cTn id="311" nodeType="afterEffect" fill="hold" presetClass="entr" presetID="10">
                                  <p:stCondLst>
                                    <p:cond delay="0"/>
                                  </p:stCondLst>
                                  <p:childTnLst>
                                    <p:set>
                                      <p:cBhvr>
                                        <p:cTn id="312" dur="1" fill="hold">
                                          <p:stCondLst>
                                            <p:cond delay="0"/>
                                          </p:stCondLst>
                                        </p:cTn>
                                        <p:tgtEl>
                                          <p:spTgt spid="941"/>
                                        </p:tgtEl>
                                        <p:attrNameLst>
                                          <p:attrName>style.visibility</p:attrName>
                                        </p:attrNameLst>
                                      </p:cBhvr>
                                      <p:to>
                                        <p:strVal val="visible"/>
                                      </p:to>
                                    </p:set>
                                    <p:animEffect filter="fade" transition="in">
                                      <p:cBhvr additive="repl">
                                        <p:cTn id="313" dur="5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Google Shape;275;p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35" name="Google Shape;276;p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DE44723-2AE6-4B38-8741-55FBAA57A551}"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36" name="PlaceHolder 1"/>
          <p:cNvSpPr>
            <a:spLocks noGrp="1"/>
          </p:cNvSpPr>
          <p:nvPr>
            <p:ph type="title"/>
          </p:nvPr>
        </p:nvSpPr>
        <p:spPr>
          <a:xfrm>
            <a:off x="457200" y="0"/>
            <a:ext cx="8229240" cy="1142640"/>
          </a:xfrm>
          <a:prstGeom prst="rect">
            <a:avLst/>
          </a:prstGeom>
          <a:noFill/>
          <a:ln w="0">
            <a:noFill/>
          </a:ln>
        </p:spPr>
        <p:txBody>
          <a:bodyPr lIns="91440" rIns="91440" tIns="45720" bIns="45720" anchor="t">
            <a:noAutofit/>
          </a:bodyPr>
          <a:p>
            <a:pPr indent="0">
              <a:lnSpc>
                <a:spcPct val="100000"/>
              </a:lnSpc>
              <a:buNone/>
              <a:tabLst>
                <a:tab algn="l" pos="0"/>
              </a:tabLst>
            </a:pPr>
            <a:r>
              <a:rPr b="1" lang="en-US" sz="4400" strike="noStrike" u="sng">
                <a:solidFill>
                  <a:schemeClr val="hlink"/>
                </a:solidFill>
                <a:effectLst/>
                <a:uFillTx/>
                <a:latin typeface="Tahoma"/>
                <a:ea typeface="Tahoma"/>
              </a:rPr>
              <a:t>OBJECTIVES (</a:t>
            </a:r>
            <a:r>
              <a:rPr b="0" i="1" lang="en-US" sz="4400" strike="noStrike" u="sng">
                <a:solidFill>
                  <a:schemeClr val="hlink"/>
                </a:solidFill>
                <a:effectLst/>
                <a:uFillTx/>
                <a:latin typeface="Tahoma"/>
                <a:ea typeface="Tahoma"/>
              </a:rPr>
              <a:t>continued</a:t>
            </a:r>
            <a:r>
              <a:rPr b="1" lang="en-US" sz="4400" strike="noStrike" u="sng">
                <a:solidFill>
                  <a:schemeClr val="hlink"/>
                </a:solidFill>
                <a:effectLst/>
                <a:uFillTx/>
                <a:latin typeface="Tahoma"/>
                <a:ea typeface="Tahoma"/>
              </a:rPr>
              <a:t>):</a:t>
            </a:r>
            <a:endParaRPr b="0" lang="en-US" sz="4400" strike="noStrike" u="none">
              <a:solidFill>
                <a:srgbClr val="000000"/>
              </a:solidFill>
              <a:effectLst/>
              <a:uFillTx/>
              <a:latin typeface="Arial"/>
            </a:endParaRPr>
          </a:p>
        </p:txBody>
      </p:sp>
      <p:sp>
        <p:nvSpPr>
          <p:cNvPr id="637" name="Google Shape;278;p3"/>
          <p:cNvSpPr/>
          <p:nvPr/>
        </p:nvSpPr>
        <p:spPr>
          <a:xfrm>
            <a:off x="0" y="838080"/>
            <a:ext cx="8991360" cy="5181120"/>
          </a:xfrm>
          <a:prstGeom prst="rect">
            <a:avLst/>
          </a:prstGeom>
          <a:noFill/>
          <a:ln w="0">
            <a:noFill/>
          </a:ln>
        </p:spPr>
        <p:style>
          <a:lnRef idx="0"/>
          <a:fillRef idx="0"/>
          <a:effectRef idx="0"/>
          <a:fontRef idx="minor"/>
        </p:style>
        <p:txBody>
          <a:bodyPr anchor="t">
            <a:noAutofit/>
          </a:bodyPr>
          <a:p>
            <a:pPr marL="343080" indent="-343080">
              <a:lnSpc>
                <a:spcPct val="100000"/>
              </a:lnSpc>
              <a:buClr>
                <a:srgbClr val="3333cc"/>
              </a:buClr>
              <a:buFont typeface="Noto Sans Symbols"/>
              <a:buChar char="❑"/>
            </a:pPr>
            <a:r>
              <a:rPr b="1" lang="en-US" sz="2400" strike="noStrike" u="none">
                <a:solidFill>
                  <a:schemeClr val="dk1"/>
                </a:solidFill>
                <a:effectLst/>
                <a:uFillTx/>
                <a:latin typeface="Times New Roman"/>
                <a:ea typeface="Times New Roman"/>
              </a:rPr>
              <a:t>To discuss how TCP implements flow control in which the receive window controls the size of the send window.</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discuss error control and FSMs used by TCP during the data transmission phase.</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discuss how TCP controls the congestion in the network using different strategies.</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list and explain the purpose of each timer in TCP.</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discuss options in TCP and show how TCP can provide selective acknowledgment using the SACK option.</a:t>
            </a:r>
            <a:endParaRPr b="0" lang="en-US" sz="2400" strike="noStrike" u="none">
              <a:solidFill>
                <a:srgbClr val="000000"/>
              </a:solidFill>
              <a:effectLst/>
              <a:uFillTx/>
              <a:latin typeface="Arial"/>
            </a:endParaRPr>
          </a:p>
          <a:p>
            <a:pPr marL="343080" indent="-343080">
              <a:lnSpc>
                <a:spcPct val="100000"/>
              </a:lnSpc>
              <a:spcBef>
                <a:spcPts val="1199"/>
              </a:spcBef>
              <a:buClr>
                <a:srgbClr val="3333cc"/>
              </a:buClr>
              <a:buFont typeface="Noto Sans Symbols"/>
              <a:buChar char="❑"/>
            </a:pPr>
            <a:r>
              <a:rPr b="1" lang="en-US" sz="2400" strike="noStrike" u="none">
                <a:solidFill>
                  <a:schemeClr val="dk1"/>
                </a:solidFill>
                <a:effectLst/>
                <a:uFillTx/>
                <a:latin typeface="Times New Roman"/>
                <a:ea typeface="Times New Roman"/>
              </a:rPr>
              <a:t>To give a layout and a simplified pseudocode for the TCP package.</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23" presetSubtype="16">
                                  <p:stCondLst>
                                    <p:cond delay="0"/>
                                  </p:stCondLst>
                                  <p:childTnLst>
                                    <p:set>
                                      <p:cBhvr>
                                        <p:cTn id="44" dur="1" fill="hold">
                                          <p:stCondLst>
                                            <p:cond delay="0"/>
                                          </p:stCondLst>
                                        </p:cTn>
                                        <p:tgtEl>
                                          <p:spTgt spid="637">
                                            <p:txEl>
                                              <p:pRg st="0" end="0"/>
                                            </p:txEl>
                                          </p:spTgt>
                                        </p:tgtEl>
                                        <p:attrNameLst>
                                          <p:attrName>style.visibility</p:attrName>
                                        </p:attrNameLst>
                                      </p:cBhvr>
                                      <p:to>
                                        <p:strVal val="visible"/>
                                      </p:to>
                                    </p:set>
                                    <p:anim calcmode="lin" valueType="num">
                                      <p:cBhvr additive="repl">
                                        <p:cTn id="45" dur="500"/>
                                        <p:tgtEl>
                                          <p:spTgt spid="637">
                                            <p:txEl>
                                              <p:pRg st="0" end="0"/>
                                            </p:txEl>
                                          </p:spTgt>
                                        </p:tgtEl>
                                        <p:attrNameLst>
                                          <p:attrName>ppt_w</p:attrName>
                                        </p:attrNameLst>
                                      </p:cBhvr>
                                      <p:tavLst>
                                        <p:tav tm="0">
                                          <p:val>
                                            <p:strVal val="0"/>
                                          </p:val>
                                        </p:tav>
                                        <p:tav tm="100000">
                                          <p:val>
                                            <p:strVal val="#ppt_w"/>
                                          </p:val>
                                        </p:tav>
                                      </p:tavLst>
                                    </p:anim>
                                    <p:anim calcmode="lin" valueType="num">
                                      <p:cBhvr additive="repl">
                                        <p:cTn id="46" dur="500"/>
                                        <p:tgtEl>
                                          <p:spTgt spid="637">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23" presetSubtype="16">
                                  <p:stCondLst>
                                    <p:cond delay="0"/>
                                  </p:stCondLst>
                                  <p:childTnLst>
                                    <p:set>
                                      <p:cBhvr>
                                        <p:cTn id="50" dur="1" fill="hold">
                                          <p:stCondLst>
                                            <p:cond delay="0"/>
                                          </p:stCondLst>
                                        </p:cTn>
                                        <p:tgtEl>
                                          <p:spTgt spid="637">
                                            <p:txEl>
                                              <p:pRg st="1" end="1"/>
                                            </p:txEl>
                                          </p:spTgt>
                                        </p:tgtEl>
                                        <p:attrNameLst>
                                          <p:attrName>style.visibility</p:attrName>
                                        </p:attrNameLst>
                                      </p:cBhvr>
                                      <p:to>
                                        <p:strVal val="visible"/>
                                      </p:to>
                                    </p:set>
                                    <p:anim calcmode="lin" valueType="num">
                                      <p:cBhvr additive="repl">
                                        <p:cTn id="51" dur="500"/>
                                        <p:tgtEl>
                                          <p:spTgt spid="637">
                                            <p:txEl>
                                              <p:pRg st="1" end="1"/>
                                            </p:txEl>
                                          </p:spTgt>
                                        </p:tgtEl>
                                        <p:attrNameLst>
                                          <p:attrName>ppt_w</p:attrName>
                                        </p:attrNameLst>
                                      </p:cBhvr>
                                      <p:tavLst>
                                        <p:tav tm="0">
                                          <p:val>
                                            <p:strVal val="0"/>
                                          </p:val>
                                        </p:tav>
                                        <p:tav tm="100000">
                                          <p:val>
                                            <p:strVal val="#ppt_w"/>
                                          </p:val>
                                        </p:tav>
                                      </p:tavLst>
                                    </p:anim>
                                    <p:anim calcmode="lin" valueType="num">
                                      <p:cBhvr additive="repl">
                                        <p:cTn id="52" dur="500"/>
                                        <p:tgtEl>
                                          <p:spTgt spid="637">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23" presetSubtype="16">
                                  <p:stCondLst>
                                    <p:cond delay="0"/>
                                  </p:stCondLst>
                                  <p:childTnLst>
                                    <p:set>
                                      <p:cBhvr>
                                        <p:cTn id="56" dur="1" fill="hold">
                                          <p:stCondLst>
                                            <p:cond delay="0"/>
                                          </p:stCondLst>
                                        </p:cTn>
                                        <p:tgtEl>
                                          <p:spTgt spid="637">
                                            <p:txEl>
                                              <p:pRg st="2" end="2"/>
                                            </p:txEl>
                                          </p:spTgt>
                                        </p:tgtEl>
                                        <p:attrNameLst>
                                          <p:attrName>style.visibility</p:attrName>
                                        </p:attrNameLst>
                                      </p:cBhvr>
                                      <p:to>
                                        <p:strVal val="visible"/>
                                      </p:to>
                                    </p:set>
                                    <p:anim calcmode="lin" valueType="num">
                                      <p:cBhvr additive="repl">
                                        <p:cTn id="57" dur="500"/>
                                        <p:tgtEl>
                                          <p:spTgt spid="637">
                                            <p:txEl>
                                              <p:pRg st="2" end="2"/>
                                            </p:txEl>
                                          </p:spTgt>
                                        </p:tgtEl>
                                        <p:attrNameLst>
                                          <p:attrName>ppt_w</p:attrName>
                                        </p:attrNameLst>
                                      </p:cBhvr>
                                      <p:tavLst>
                                        <p:tav tm="0">
                                          <p:val>
                                            <p:strVal val="0"/>
                                          </p:val>
                                        </p:tav>
                                        <p:tav tm="100000">
                                          <p:val>
                                            <p:strVal val="#ppt_w"/>
                                          </p:val>
                                        </p:tav>
                                      </p:tavLst>
                                    </p:anim>
                                    <p:anim calcmode="lin" valueType="num">
                                      <p:cBhvr additive="repl">
                                        <p:cTn id="58" dur="500"/>
                                        <p:tgtEl>
                                          <p:spTgt spid="637">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23" presetSubtype="16">
                                  <p:stCondLst>
                                    <p:cond delay="0"/>
                                  </p:stCondLst>
                                  <p:childTnLst>
                                    <p:set>
                                      <p:cBhvr>
                                        <p:cTn id="62" dur="1" fill="hold">
                                          <p:stCondLst>
                                            <p:cond delay="0"/>
                                          </p:stCondLst>
                                        </p:cTn>
                                        <p:tgtEl>
                                          <p:spTgt spid="637">
                                            <p:txEl>
                                              <p:pRg st="3" end="3"/>
                                            </p:txEl>
                                          </p:spTgt>
                                        </p:tgtEl>
                                        <p:attrNameLst>
                                          <p:attrName>style.visibility</p:attrName>
                                        </p:attrNameLst>
                                      </p:cBhvr>
                                      <p:to>
                                        <p:strVal val="visible"/>
                                      </p:to>
                                    </p:set>
                                    <p:anim calcmode="lin" valueType="num">
                                      <p:cBhvr additive="repl">
                                        <p:cTn id="63" dur="500"/>
                                        <p:tgtEl>
                                          <p:spTgt spid="637">
                                            <p:txEl>
                                              <p:pRg st="3" end="3"/>
                                            </p:txEl>
                                          </p:spTgt>
                                        </p:tgtEl>
                                        <p:attrNameLst>
                                          <p:attrName>ppt_w</p:attrName>
                                        </p:attrNameLst>
                                      </p:cBhvr>
                                      <p:tavLst>
                                        <p:tav tm="0">
                                          <p:val>
                                            <p:strVal val="0"/>
                                          </p:val>
                                        </p:tav>
                                        <p:tav tm="100000">
                                          <p:val>
                                            <p:strVal val="#ppt_w"/>
                                          </p:val>
                                        </p:tav>
                                      </p:tavLst>
                                    </p:anim>
                                    <p:anim calcmode="lin" valueType="num">
                                      <p:cBhvr additive="repl">
                                        <p:cTn id="64" dur="500"/>
                                        <p:tgtEl>
                                          <p:spTgt spid="637">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23" presetSubtype="16">
                                  <p:stCondLst>
                                    <p:cond delay="0"/>
                                  </p:stCondLst>
                                  <p:childTnLst>
                                    <p:set>
                                      <p:cBhvr>
                                        <p:cTn id="68" dur="1" fill="hold">
                                          <p:stCondLst>
                                            <p:cond delay="0"/>
                                          </p:stCondLst>
                                        </p:cTn>
                                        <p:tgtEl>
                                          <p:spTgt spid="637">
                                            <p:txEl>
                                              <p:pRg st="4" end="4"/>
                                            </p:txEl>
                                          </p:spTgt>
                                        </p:tgtEl>
                                        <p:attrNameLst>
                                          <p:attrName>style.visibility</p:attrName>
                                        </p:attrNameLst>
                                      </p:cBhvr>
                                      <p:to>
                                        <p:strVal val="visible"/>
                                      </p:to>
                                    </p:set>
                                    <p:anim calcmode="lin" valueType="num">
                                      <p:cBhvr additive="repl">
                                        <p:cTn id="69" dur="500"/>
                                        <p:tgtEl>
                                          <p:spTgt spid="637">
                                            <p:txEl>
                                              <p:pRg st="4" end="4"/>
                                            </p:txEl>
                                          </p:spTgt>
                                        </p:tgtEl>
                                        <p:attrNameLst>
                                          <p:attrName>ppt_w</p:attrName>
                                        </p:attrNameLst>
                                      </p:cBhvr>
                                      <p:tavLst>
                                        <p:tav tm="0">
                                          <p:val>
                                            <p:strVal val="0"/>
                                          </p:val>
                                        </p:tav>
                                        <p:tav tm="100000">
                                          <p:val>
                                            <p:strVal val="#ppt_w"/>
                                          </p:val>
                                        </p:tav>
                                      </p:tavLst>
                                    </p:anim>
                                    <p:anim calcmode="lin" valueType="num">
                                      <p:cBhvr additive="repl">
                                        <p:cTn id="70" dur="500"/>
                                        <p:tgtEl>
                                          <p:spTgt spid="637">
                                            <p:txEl>
                                              <p:pRg st="4" end="4"/>
                                            </p:txEl>
                                          </p:spTgt>
                                        </p:tgtEl>
                                        <p:attrNameLst>
                                          <p:attrName>ppt_h</p:attrName>
                                        </p:attrNameLst>
                                      </p:cBhvr>
                                      <p:tavLst>
                                        <p:tav tm="0">
                                          <p:val>
                                            <p:str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23" presetSubtype="16">
                                  <p:stCondLst>
                                    <p:cond delay="0"/>
                                  </p:stCondLst>
                                  <p:childTnLst>
                                    <p:set>
                                      <p:cBhvr>
                                        <p:cTn id="74" dur="1" fill="hold">
                                          <p:stCondLst>
                                            <p:cond delay="0"/>
                                          </p:stCondLst>
                                        </p:cTn>
                                        <p:tgtEl>
                                          <p:spTgt spid="637">
                                            <p:txEl>
                                              <p:pRg st="5" end="5"/>
                                            </p:txEl>
                                          </p:spTgt>
                                        </p:tgtEl>
                                        <p:attrNameLst>
                                          <p:attrName>style.visibility</p:attrName>
                                        </p:attrNameLst>
                                      </p:cBhvr>
                                      <p:to>
                                        <p:strVal val="visible"/>
                                      </p:to>
                                    </p:set>
                                    <p:anim calcmode="lin" valueType="num">
                                      <p:cBhvr additive="repl">
                                        <p:cTn id="75" dur="500"/>
                                        <p:tgtEl>
                                          <p:spTgt spid="637">
                                            <p:txEl>
                                              <p:pRg st="5" end="5"/>
                                            </p:txEl>
                                          </p:spTgt>
                                        </p:tgtEl>
                                        <p:attrNameLst>
                                          <p:attrName>ppt_w</p:attrName>
                                        </p:attrNameLst>
                                      </p:cBhvr>
                                      <p:tavLst>
                                        <p:tav tm="0">
                                          <p:val>
                                            <p:strVal val="0"/>
                                          </p:val>
                                        </p:tav>
                                        <p:tav tm="100000">
                                          <p:val>
                                            <p:strVal val="#ppt_w"/>
                                          </p:val>
                                        </p:tav>
                                      </p:tavLst>
                                    </p:anim>
                                    <p:anim calcmode="lin" valueType="num">
                                      <p:cBhvr additive="repl">
                                        <p:cTn id="76" dur="500"/>
                                        <p:tgtEl>
                                          <p:spTgt spid="637">
                                            <p:txEl>
                                              <p:pRg st="5" end="5"/>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Google Shape;721;p3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946" name="Google Shape;722;p3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9CB7FBD-C2F8-4B66-BBCA-D48C1F4EB99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947" name="Google Shape;723;p3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48" name="Google Shape;724;p3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49" name="Google Shape;725;p3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50" name="Google Shape;726;p3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51" name="Google Shape;727;p3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52" name="Google Shape;728;p3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53" name="Google Shape;729;p3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954" name="Google Shape;730;p30"/>
          <p:cNvCxnSpPr/>
          <p:nvPr/>
        </p:nvCxnSpPr>
        <p:spPr>
          <a:xfrm>
            <a:off x="609480" y="2624040"/>
            <a:ext cx="8153640" cy="360"/>
          </a:xfrm>
          <a:prstGeom prst="straightConnector1">
            <a:avLst/>
          </a:prstGeom>
          <a:ln w="76200">
            <a:solidFill>
              <a:srgbClr val="3333cc"/>
            </a:solidFill>
            <a:miter/>
          </a:ln>
        </p:spPr>
      </p:cxnSp>
      <p:cxnSp>
        <p:nvCxnSpPr>
          <p:cNvPr id="955" name="Google Shape;731;p30"/>
          <p:cNvCxnSpPr/>
          <p:nvPr/>
        </p:nvCxnSpPr>
        <p:spPr>
          <a:xfrm>
            <a:off x="609480" y="3886200"/>
            <a:ext cx="8153640" cy="360"/>
          </a:xfrm>
          <a:prstGeom prst="straightConnector1">
            <a:avLst/>
          </a:prstGeom>
          <a:ln w="76200">
            <a:solidFill>
              <a:srgbClr val="3333cc"/>
            </a:solidFill>
            <a:miter/>
          </a:ln>
        </p:spPr>
      </p:cxnSp>
      <p:sp>
        <p:nvSpPr>
          <p:cNvPr id="956" name="Google Shape;732;p30"/>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An ACK segment, if carrying no data, consumes no sequence number.</a:t>
            </a:r>
            <a:endParaRPr b="0" lang="en-US" sz="3200" strike="noStrike" u="none">
              <a:solidFill>
                <a:srgbClr val="ffffff"/>
              </a:solidFill>
              <a:effectLst/>
              <a:uFillTx/>
              <a:latin typeface="Arial"/>
            </a:endParaRPr>
          </a:p>
        </p:txBody>
      </p:sp>
      <p:grpSp>
        <p:nvGrpSpPr>
          <p:cNvPr id="957" name="Google Shape;733;p30"/>
          <p:cNvGrpSpPr/>
          <p:nvPr/>
        </p:nvGrpSpPr>
        <p:grpSpPr>
          <a:xfrm>
            <a:off x="609480" y="1981080"/>
            <a:ext cx="1142640" cy="566280"/>
            <a:chOff x="609480" y="1981080"/>
            <a:chExt cx="1142640" cy="566280"/>
          </a:xfrm>
        </p:grpSpPr>
        <p:pic>
          <p:nvPicPr>
            <p:cNvPr id="958" name="Google Shape;734;p30" descr=""/>
            <p:cNvPicPr/>
            <p:nvPr/>
          </p:nvPicPr>
          <p:blipFill>
            <a:blip r:embed="rId1"/>
            <a:stretch/>
          </p:blipFill>
          <p:spPr>
            <a:xfrm>
              <a:off x="609480" y="1981080"/>
              <a:ext cx="1142640" cy="566280"/>
            </a:xfrm>
            <a:prstGeom prst="rect">
              <a:avLst/>
            </a:prstGeom>
            <a:noFill/>
            <a:ln w="0">
              <a:noFill/>
            </a:ln>
          </p:spPr>
        </p:pic>
        <p:sp>
          <p:nvSpPr>
            <p:cNvPr id="959" name="Google Shape;735;p30"/>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314" dur="indefinite" restart="never" nodeType="tmRoot">
          <p:childTnLst>
            <p:seq>
              <p:cTn id="315" dur="indefinite" nodeType="mainSeq">
                <p:childTnLst>
                  <p:par>
                    <p:cTn id="316" fill="hold">
                      <p:stCondLst>
                        <p:cond delay="0"/>
                      </p:stCondLst>
                      <p:childTnLst>
                        <p:par>
                          <p:cTn id="317" fill="hold">
                            <p:stCondLst>
                              <p:cond delay="0"/>
                            </p:stCondLst>
                            <p:childTnLst>
                              <p:par>
                                <p:cTn id="318" nodeType="afterEffect" fill="hold" presetClass="entr" presetID="10">
                                  <p:stCondLst>
                                    <p:cond delay="0"/>
                                  </p:stCondLst>
                                  <p:childTnLst>
                                    <p:set>
                                      <p:cBhvr>
                                        <p:cTn id="319" dur="1" fill="hold">
                                          <p:stCondLst>
                                            <p:cond delay="0"/>
                                          </p:stCondLst>
                                        </p:cTn>
                                        <p:tgtEl>
                                          <p:spTgt spid="954"/>
                                        </p:tgtEl>
                                        <p:attrNameLst>
                                          <p:attrName>style.visibility</p:attrName>
                                        </p:attrNameLst>
                                      </p:cBhvr>
                                      <p:to>
                                        <p:strVal val="visible"/>
                                      </p:to>
                                    </p:set>
                                    <p:animEffect filter="fade" transition="in">
                                      <p:cBhvr additive="repl">
                                        <p:cTn id="320" dur="500"/>
                                        <p:tgtEl>
                                          <p:spTgt spid="954"/>
                                        </p:tgtEl>
                                      </p:cBhvr>
                                    </p:animEffect>
                                  </p:childTnLst>
                                </p:cTn>
                              </p:par>
                            </p:childTnLst>
                          </p:cTn>
                        </p:par>
                        <p:par>
                          <p:cTn id="321" fill="hold">
                            <p:stCondLst>
                              <p:cond delay="500"/>
                            </p:stCondLst>
                            <p:childTnLst>
                              <p:par>
                                <p:cTn id="322" nodeType="afterEffect" fill="hold" presetClass="entr" presetID="10">
                                  <p:stCondLst>
                                    <p:cond delay="0"/>
                                  </p:stCondLst>
                                  <p:childTnLst>
                                    <p:set>
                                      <p:cBhvr>
                                        <p:cTn id="323" dur="1" fill="hold">
                                          <p:stCondLst>
                                            <p:cond delay="0"/>
                                          </p:stCondLst>
                                        </p:cTn>
                                        <p:tgtEl>
                                          <p:spTgt spid="955"/>
                                        </p:tgtEl>
                                        <p:attrNameLst>
                                          <p:attrName>style.visibility</p:attrName>
                                        </p:attrNameLst>
                                      </p:cBhvr>
                                      <p:to>
                                        <p:strVal val="visible"/>
                                      </p:to>
                                    </p:set>
                                    <p:animEffect filter="fade" transition="in">
                                      <p:cBhvr additive="repl">
                                        <p:cTn id="324" dur="500"/>
                                        <p:tgtEl>
                                          <p:spTgt spid="955"/>
                                        </p:tgtEl>
                                      </p:cBhvr>
                                    </p:animEffect>
                                  </p:childTnLst>
                                </p:cTn>
                              </p:par>
                            </p:childTnLst>
                          </p:cTn>
                        </p:par>
                        <p:par>
                          <p:cTn id="325" fill="hold">
                            <p:stCondLst>
                              <p:cond delay="1000"/>
                            </p:stCondLst>
                            <p:childTnLst>
                              <p:par>
                                <p:cTn id="326" nodeType="afterEffect" fill="hold" presetClass="entr" presetID="10">
                                  <p:stCondLst>
                                    <p:cond delay="0"/>
                                  </p:stCondLst>
                                  <p:childTnLst>
                                    <p:set>
                                      <p:cBhvr>
                                        <p:cTn id="327" dur="1" fill="hold">
                                          <p:stCondLst>
                                            <p:cond delay="0"/>
                                          </p:stCondLst>
                                        </p:cTn>
                                        <p:tgtEl>
                                          <p:spTgt spid="956"/>
                                        </p:tgtEl>
                                        <p:attrNameLst>
                                          <p:attrName>style.visibility</p:attrName>
                                        </p:attrNameLst>
                                      </p:cBhvr>
                                      <p:to>
                                        <p:strVal val="visible"/>
                                      </p:to>
                                    </p:set>
                                    <p:animEffect filter="fade" transition="in">
                                      <p:cBhvr additive="repl">
                                        <p:cTn id="328" dur="500"/>
                                        <p:tgtEl>
                                          <p:spTgt spid="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Google Shape;741;p3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961" name="Google Shape;742;p3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984D06A-6B4C-409C-8F1A-A148FD3B131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962" name="Google Shape;743;p31"/>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15.10</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Data Transfer</a:t>
            </a:r>
            <a:endParaRPr b="0" lang="en-US" sz="1800" strike="noStrike" u="none">
              <a:solidFill>
                <a:srgbClr val="000000"/>
              </a:solidFill>
              <a:effectLst/>
              <a:uFillTx/>
              <a:latin typeface="Arial"/>
            </a:endParaRPr>
          </a:p>
        </p:txBody>
      </p:sp>
      <p:sp>
        <p:nvSpPr>
          <p:cNvPr id="963" name="Google Shape;744;p3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64" name="Google Shape;745;p3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65" name="Google Shape;746;p3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66" name="Google Shape;747;p3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67" name="Google Shape;748;p31"/>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68" name="Google Shape;749;p3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69" name="Google Shape;750;p3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970" name="Google Shape;751;p31" descr=""/>
          <p:cNvPicPr/>
          <p:nvPr/>
        </p:nvPicPr>
        <p:blipFill>
          <a:blip r:embed="rId1"/>
          <a:stretch/>
        </p:blipFill>
        <p:spPr>
          <a:xfrm>
            <a:off x="1770120" y="851040"/>
            <a:ext cx="5465520" cy="5379840"/>
          </a:xfrm>
          <a:prstGeom prst="rect">
            <a:avLst/>
          </a:prstGeom>
          <a:noFill/>
          <a:ln w="0">
            <a:noFill/>
          </a:ln>
        </p:spPr>
      </p:pic>
      <p:pic>
        <p:nvPicPr>
          <p:cNvPr id="971" name="Google Shape;752;p31" descr=""/>
          <p:cNvPicPr/>
          <p:nvPr/>
        </p:nvPicPr>
        <p:blipFill>
          <a:blip r:embed="rId2"/>
          <a:stretch/>
        </p:blipFill>
        <p:spPr>
          <a:xfrm>
            <a:off x="2205000" y="2309760"/>
            <a:ext cx="4652640" cy="3271320"/>
          </a:xfrm>
          <a:prstGeom prst="rect">
            <a:avLst/>
          </a:prstGeom>
          <a:noFill/>
          <a:ln w="0">
            <a:noFill/>
          </a:ln>
        </p:spPr>
      </p:pic>
      <p:pic>
        <p:nvPicPr>
          <p:cNvPr id="972" name="Google Shape;753;p31" descr=""/>
          <p:cNvPicPr/>
          <p:nvPr/>
        </p:nvPicPr>
        <p:blipFill>
          <a:blip r:embed="rId3"/>
          <a:stretch/>
        </p:blipFill>
        <p:spPr>
          <a:xfrm>
            <a:off x="2932200" y="5680080"/>
            <a:ext cx="3234960" cy="328320"/>
          </a:xfrm>
          <a:prstGeom prst="rect">
            <a:avLst/>
          </a:prstGeom>
          <a:noFill/>
          <a:ln w="0">
            <a:noFill/>
          </a:ln>
        </p:spPr>
      </p:pic>
      <p:pic>
        <p:nvPicPr>
          <p:cNvPr id="973" name="Google Shape;754;p31" descr=""/>
          <p:cNvPicPr/>
          <p:nvPr/>
        </p:nvPicPr>
        <p:blipFill>
          <a:blip r:embed="rId4"/>
          <a:stretch/>
        </p:blipFill>
        <p:spPr>
          <a:xfrm>
            <a:off x="2930400" y="1935000"/>
            <a:ext cx="3217680" cy="312480"/>
          </a:xfrm>
          <a:prstGeom prst="rect">
            <a:avLst/>
          </a:prstGeom>
          <a:noFill/>
          <a:ln w="0">
            <a:noFill/>
          </a:ln>
        </p:spPr>
      </p:pic>
      <p:sp>
        <p:nvSpPr>
          <p:cNvPr id="974" name="Google Shape;755;p31"/>
          <p:cNvSpPr/>
          <p:nvPr/>
        </p:nvSpPr>
        <p:spPr>
          <a:xfrm>
            <a:off x="195120" y="4402080"/>
            <a:ext cx="1698120" cy="723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ahoma"/>
                <a:ea typeface="Tahoma"/>
              </a:rPr>
              <a:t>Pushing data</a:t>
            </a:r>
            <a:endParaRPr b="0" lang="en-US" sz="1800" strike="noStrike" u="none">
              <a:solidFill>
                <a:srgbClr val="000000"/>
              </a:solidFill>
              <a:effectLst/>
              <a:uFillTx/>
              <a:latin typeface="Arial"/>
            </a:endParaRPr>
          </a:p>
          <a:p>
            <a:pPr>
              <a:lnSpc>
                <a:spcPct val="100000"/>
              </a:lnSpc>
              <a:spcBef>
                <a:spcPts val="601"/>
              </a:spcBef>
              <a:tabLst>
                <a:tab algn="l" pos="0"/>
              </a:tabLst>
            </a:pPr>
            <a:r>
              <a:rPr b="1" lang="en-US" sz="1800" strike="noStrike" u="none">
                <a:solidFill>
                  <a:srgbClr val="0000ff"/>
                </a:solidFill>
                <a:effectLst/>
                <a:uFillTx/>
                <a:latin typeface="Tahoma"/>
                <a:ea typeface="Tahoma"/>
              </a:rPr>
              <a:t>Urgent data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29" dur="indefinite" restart="never" nodeType="tmRoot">
          <p:childTnLst>
            <p:seq>
              <p:cTn id="330" dur="indefinite" nodeType="mainSeq">
                <p:childTnLst>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970"/>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23" presetSubtype="16">
                                  <p:stCondLst>
                                    <p:cond delay="0"/>
                                  </p:stCondLst>
                                  <p:childTnLst>
                                    <p:set>
                                      <p:cBhvr>
                                        <p:cTn id="338" dur="1" fill="hold">
                                          <p:stCondLst>
                                            <p:cond delay="0"/>
                                          </p:stCondLst>
                                        </p:cTn>
                                        <p:tgtEl>
                                          <p:spTgt spid="973"/>
                                        </p:tgtEl>
                                        <p:attrNameLst>
                                          <p:attrName>style.visibility</p:attrName>
                                        </p:attrNameLst>
                                      </p:cBhvr>
                                      <p:to>
                                        <p:strVal val="visible"/>
                                      </p:to>
                                    </p:set>
                                    <p:anim calcmode="lin" valueType="num">
                                      <p:cBhvr additive="repl">
                                        <p:cTn id="339" dur="500"/>
                                        <p:tgtEl>
                                          <p:spTgt spid="973"/>
                                        </p:tgtEl>
                                        <p:attrNameLst>
                                          <p:attrName>ppt_w</p:attrName>
                                        </p:attrNameLst>
                                      </p:cBhvr>
                                      <p:tavLst>
                                        <p:tav tm="0">
                                          <p:val>
                                            <p:strVal val="0"/>
                                          </p:val>
                                        </p:tav>
                                        <p:tav tm="100000">
                                          <p:val>
                                            <p:strVal val="#ppt_w"/>
                                          </p:val>
                                        </p:tav>
                                      </p:tavLst>
                                    </p:anim>
                                    <p:anim calcmode="lin" valueType="num">
                                      <p:cBhvr additive="repl">
                                        <p:cTn id="340" dur="500"/>
                                        <p:tgtEl>
                                          <p:spTgt spid="973"/>
                                        </p:tgtEl>
                                        <p:attrNameLst>
                                          <p:attrName>ppt_h</p:attrName>
                                        </p:attrNameLst>
                                      </p:cBhvr>
                                      <p:tavLst>
                                        <p:tav tm="0">
                                          <p:val>
                                            <p:strVal val="0"/>
                                          </p:val>
                                        </p:tav>
                                        <p:tav tm="100000">
                                          <p:val>
                                            <p:strVal val="#ppt_h"/>
                                          </p:val>
                                        </p:tav>
                                      </p:tavLst>
                                    </p:anim>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0">
                                  <p:stCondLst>
                                    <p:cond delay="0"/>
                                  </p:stCondLst>
                                  <p:childTnLst>
                                    <p:set>
                                      <p:cBhvr>
                                        <p:cTn id="344" dur="1" fill="hold">
                                          <p:stCondLst>
                                            <p:cond delay="0"/>
                                          </p:stCondLst>
                                        </p:cTn>
                                        <p:tgtEl>
                                          <p:spTgt spid="971"/>
                                        </p:tgtEl>
                                        <p:attrNameLst>
                                          <p:attrName>style.visibility</p:attrName>
                                        </p:attrNameLst>
                                      </p:cBhvr>
                                      <p:to>
                                        <p:strVal val="visible"/>
                                      </p:to>
                                    </p:set>
                                    <p:animEffect filter="fade" transition="in">
                                      <p:cBhvr additive="repl">
                                        <p:cTn id="345" dur="2000"/>
                                        <p:tgtEl>
                                          <p:spTgt spid="971"/>
                                        </p:tgtEl>
                                      </p:cBhvr>
                                    </p:animEffec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23" presetSubtype="16">
                                  <p:stCondLst>
                                    <p:cond delay="0"/>
                                  </p:stCondLst>
                                  <p:childTnLst>
                                    <p:set>
                                      <p:cBhvr>
                                        <p:cTn id="349" dur="1" fill="hold">
                                          <p:stCondLst>
                                            <p:cond delay="0"/>
                                          </p:stCondLst>
                                        </p:cTn>
                                        <p:tgtEl>
                                          <p:spTgt spid="972"/>
                                        </p:tgtEl>
                                        <p:attrNameLst>
                                          <p:attrName>style.visibility</p:attrName>
                                        </p:attrNameLst>
                                      </p:cBhvr>
                                      <p:to>
                                        <p:strVal val="visible"/>
                                      </p:to>
                                    </p:set>
                                    <p:anim calcmode="lin" valueType="num">
                                      <p:cBhvr additive="repl">
                                        <p:cTn id="350" dur="500"/>
                                        <p:tgtEl>
                                          <p:spTgt spid="972"/>
                                        </p:tgtEl>
                                        <p:attrNameLst>
                                          <p:attrName>ppt_w</p:attrName>
                                        </p:attrNameLst>
                                      </p:cBhvr>
                                      <p:tavLst>
                                        <p:tav tm="0">
                                          <p:val>
                                            <p:strVal val="0"/>
                                          </p:val>
                                        </p:tav>
                                        <p:tav tm="100000">
                                          <p:val>
                                            <p:strVal val="#ppt_w"/>
                                          </p:val>
                                        </p:tav>
                                      </p:tavLst>
                                    </p:anim>
                                    <p:anim calcmode="lin" valueType="num">
                                      <p:cBhvr additive="repl">
                                        <p:cTn id="351" dur="500"/>
                                        <p:tgtEl>
                                          <p:spTgt spid="97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Google Shape;761;p3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976" name="Google Shape;762;p3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3E2C714D-33C4-47DE-BED8-A2DEFF98345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977" name="Google Shape;763;p32"/>
          <p:cNvSpPr/>
          <p:nvPr/>
        </p:nvSpPr>
        <p:spPr>
          <a:xfrm>
            <a:off x="990720" y="90360"/>
            <a:ext cx="77720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15.11</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Connection termination using three-way handshake</a:t>
            </a:r>
            <a:endParaRPr b="0" lang="en-US" sz="1800" strike="noStrike" u="none">
              <a:solidFill>
                <a:srgbClr val="000000"/>
              </a:solidFill>
              <a:effectLst/>
              <a:uFillTx/>
              <a:latin typeface="Arial"/>
            </a:endParaRPr>
          </a:p>
        </p:txBody>
      </p:sp>
      <p:sp>
        <p:nvSpPr>
          <p:cNvPr id="978" name="Google Shape;764;p3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79" name="Google Shape;765;p3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80" name="Google Shape;766;p3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81" name="Google Shape;767;p3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82" name="Google Shape;768;p3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83" name="Google Shape;769;p3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84" name="Google Shape;770;p3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985" name="Google Shape;771;p32" descr=""/>
          <p:cNvPicPr/>
          <p:nvPr/>
        </p:nvPicPr>
        <p:blipFill>
          <a:blip r:embed="rId1"/>
          <a:stretch/>
        </p:blipFill>
        <p:spPr>
          <a:xfrm>
            <a:off x="914400" y="1143000"/>
            <a:ext cx="7549920" cy="424296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Google Shape;777;p3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987" name="Google Shape;778;p3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89A7A91-9070-4AF9-83D0-E6BFD9ED0E9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988" name="Google Shape;779;p3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89" name="Google Shape;780;p3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90" name="Google Shape;781;p3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91" name="Google Shape;782;p3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92" name="Google Shape;783;p3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993" name="Google Shape;784;p3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994" name="Google Shape;785;p3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995" name="Google Shape;786;p33"/>
          <p:cNvCxnSpPr/>
          <p:nvPr/>
        </p:nvCxnSpPr>
        <p:spPr>
          <a:xfrm>
            <a:off x="609480" y="2624040"/>
            <a:ext cx="8153640" cy="360"/>
          </a:xfrm>
          <a:prstGeom prst="straightConnector1">
            <a:avLst/>
          </a:prstGeom>
          <a:ln w="76200">
            <a:solidFill>
              <a:srgbClr val="3333cc"/>
            </a:solidFill>
            <a:miter/>
          </a:ln>
        </p:spPr>
      </p:cxnSp>
      <p:cxnSp>
        <p:nvCxnSpPr>
          <p:cNvPr id="996" name="Google Shape;787;p33"/>
          <p:cNvCxnSpPr/>
          <p:nvPr/>
        </p:nvCxnSpPr>
        <p:spPr>
          <a:xfrm>
            <a:off x="609480" y="4343400"/>
            <a:ext cx="8153640" cy="360"/>
          </a:xfrm>
          <a:prstGeom prst="straightConnector1">
            <a:avLst/>
          </a:prstGeom>
          <a:ln w="76200">
            <a:solidFill>
              <a:srgbClr val="3333cc"/>
            </a:solidFill>
            <a:miter/>
          </a:ln>
        </p:spPr>
      </p:cxnSp>
      <p:sp>
        <p:nvSpPr>
          <p:cNvPr id="997" name="Google Shape;788;p33"/>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FIN segment consumes one sequence number if it does </a:t>
            </a:r>
            <a:br>
              <a:rPr sz="3200"/>
            </a:br>
            <a:r>
              <a:rPr b="1" i="1" lang="en-US" sz="3200" strike="noStrike" u="none">
                <a:solidFill>
                  <a:schemeClr val="lt1"/>
                </a:solidFill>
                <a:effectLst/>
                <a:uFillTx/>
                <a:latin typeface="Arial"/>
                <a:ea typeface="Arial"/>
              </a:rPr>
              <a:t>not carry data.</a:t>
            </a:r>
            <a:endParaRPr b="0" lang="en-US" sz="3200" strike="noStrike" u="none">
              <a:solidFill>
                <a:srgbClr val="ffffff"/>
              </a:solidFill>
              <a:effectLst/>
              <a:uFillTx/>
              <a:latin typeface="Arial"/>
            </a:endParaRPr>
          </a:p>
        </p:txBody>
      </p:sp>
      <p:grpSp>
        <p:nvGrpSpPr>
          <p:cNvPr id="998" name="Google Shape;789;p33"/>
          <p:cNvGrpSpPr/>
          <p:nvPr/>
        </p:nvGrpSpPr>
        <p:grpSpPr>
          <a:xfrm>
            <a:off x="609480" y="1981080"/>
            <a:ext cx="1142640" cy="566280"/>
            <a:chOff x="609480" y="1981080"/>
            <a:chExt cx="1142640" cy="566280"/>
          </a:xfrm>
        </p:grpSpPr>
        <p:pic>
          <p:nvPicPr>
            <p:cNvPr id="999" name="Google Shape;790;p33" descr=""/>
            <p:cNvPicPr/>
            <p:nvPr/>
          </p:nvPicPr>
          <p:blipFill>
            <a:blip r:embed="rId1"/>
            <a:stretch/>
          </p:blipFill>
          <p:spPr>
            <a:xfrm>
              <a:off x="609480" y="1981080"/>
              <a:ext cx="1142640" cy="566280"/>
            </a:xfrm>
            <a:prstGeom prst="rect">
              <a:avLst/>
            </a:prstGeom>
            <a:noFill/>
            <a:ln w="0">
              <a:noFill/>
            </a:ln>
          </p:spPr>
        </p:pic>
        <p:sp>
          <p:nvSpPr>
            <p:cNvPr id="1000" name="Google Shape;791;p33"/>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352" dur="indefinite" restart="never" nodeType="tmRoot">
          <p:childTnLst>
            <p:seq>
              <p:cTn id="353" dur="indefinite" nodeType="mainSeq">
                <p:childTnLst>
                  <p:par>
                    <p:cTn id="354" fill="hold">
                      <p:stCondLst>
                        <p:cond delay="0"/>
                      </p:stCondLst>
                      <p:childTnLst>
                        <p:par>
                          <p:cTn id="355" fill="hold">
                            <p:stCondLst>
                              <p:cond delay="0"/>
                            </p:stCondLst>
                            <p:childTnLst>
                              <p:par>
                                <p:cTn id="356" nodeType="afterEffect" fill="hold" presetClass="entr" presetID="10">
                                  <p:stCondLst>
                                    <p:cond delay="0"/>
                                  </p:stCondLst>
                                  <p:childTnLst>
                                    <p:set>
                                      <p:cBhvr>
                                        <p:cTn id="357" dur="1" fill="hold">
                                          <p:stCondLst>
                                            <p:cond delay="0"/>
                                          </p:stCondLst>
                                        </p:cTn>
                                        <p:tgtEl>
                                          <p:spTgt spid="995"/>
                                        </p:tgtEl>
                                        <p:attrNameLst>
                                          <p:attrName>style.visibility</p:attrName>
                                        </p:attrNameLst>
                                      </p:cBhvr>
                                      <p:to>
                                        <p:strVal val="visible"/>
                                      </p:to>
                                    </p:set>
                                    <p:animEffect filter="fade" transition="in">
                                      <p:cBhvr additive="repl">
                                        <p:cTn id="358" dur="500"/>
                                        <p:tgtEl>
                                          <p:spTgt spid="995"/>
                                        </p:tgtEl>
                                      </p:cBhvr>
                                    </p:animEffect>
                                  </p:childTnLst>
                                </p:cTn>
                              </p:par>
                            </p:childTnLst>
                          </p:cTn>
                        </p:par>
                        <p:par>
                          <p:cTn id="359" fill="hold">
                            <p:stCondLst>
                              <p:cond delay="500"/>
                            </p:stCondLst>
                            <p:childTnLst>
                              <p:par>
                                <p:cTn id="360" nodeType="afterEffect" fill="hold" presetClass="entr" presetID="10">
                                  <p:stCondLst>
                                    <p:cond delay="0"/>
                                  </p:stCondLst>
                                  <p:childTnLst>
                                    <p:set>
                                      <p:cBhvr>
                                        <p:cTn id="361" dur="1" fill="hold">
                                          <p:stCondLst>
                                            <p:cond delay="0"/>
                                          </p:stCondLst>
                                        </p:cTn>
                                        <p:tgtEl>
                                          <p:spTgt spid="996"/>
                                        </p:tgtEl>
                                        <p:attrNameLst>
                                          <p:attrName>style.visibility</p:attrName>
                                        </p:attrNameLst>
                                      </p:cBhvr>
                                      <p:to>
                                        <p:strVal val="visible"/>
                                      </p:to>
                                    </p:set>
                                    <p:animEffect filter="fade" transition="in">
                                      <p:cBhvr additive="repl">
                                        <p:cTn id="362" dur="500"/>
                                        <p:tgtEl>
                                          <p:spTgt spid="996"/>
                                        </p:tgtEl>
                                      </p:cBhvr>
                                    </p:animEffect>
                                  </p:childTnLst>
                                </p:cTn>
                              </p:par>
                            </p:childTnLst>
                          </p:cTn>
                        </p:par>
                        <p:par>
                          <p:cTn id="363" fill="hold">
                            <p:stCondLst>
                              <p:cond delay="1000"/>
                            </p:stCondLst>
                            <p:childTnLst>
                              <p:par>
                                <p:cTn id="364" nodeType="afterEffect" fill="hold" presetClass="entr" presetID="10">
                                  <p:stCondLst>
                                    <p:cond delay="0"/>
                                  </p:stCondLst>
                                  <p:childTnLst>
                                    <p:set>
                                      <p:cBhvr>
                                        <p:cTn id="365" dur="1" fill="hold">
                                          <p:stCondLst>
                                            <p:cond delay="0"/>
                                          </p:stCondLst>
                                        </p:cTn>
                                        <p:tgtEl>
                                          <p:spTgt spid="997"/>
                                        </p:tgtEl>
                                        <p:attrNameLst>
                                          <p:attrName>style.visibility</p:attrName>
                                        </p:attrNameLst>
                                      </p:cBhvr>
                                      <p:to>
                                        <p:strVal val="visible"/>
                                      </p:to>
                                    </p:set>
                                    <p:animEffect filter="fade" transition="in">
                                      <p:cBhvr additive="repl">
                                        <p:cTn id="366" dur="500"/>
                                        <p:tgtEl>
                                          <p:spTgt spid="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Google Shape;797;p3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02" name="Google Shape;798;p3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860D5FD-6B07-4827-B167-1CA36774DE6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03" name="Google Shape;799;p3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04" name="Google Shape;800;p3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05" name="Google Shape;801;p3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06" name="Google Shape;802;p3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07" name="Google Shape;803;p3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08" name="Google Shape;804;p3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09" name="Google Shape;805;p3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010" name="Google Shape;806;p34"/>
          <p:cNvCxnSpPr/>
          <p:nvPr/>
        </p:nvCxnSpPr>
        <p:spPr>
          <a:xfrm>
            <a:off x="609480" y="2624040"/>
            <a:ext cx="8153640" cy="360"/>
          </a:xfrm>
          <a:prstGeom prst="straightConnector1">
            <a:avLst/>
          </a:prstGeom>
          <a:ln w="76200">
            <a:solidFill>
              <a:srgbClr val="3333cc"/>
            </a:solidFill>
            <a:miter/>
          </a:ln>
        </p:spPr>
      </p:cxnSp>
      <p:cxnSp>
        <p:nvCxnSpPr>
          <p:cNvPr id="1011" name="Google Shape;807;p34"/>
          <p:cNvCxnSpPr/>
          <p:nvPr/>
        </p:nvCxnSpPr>
        <p:spPr>
          <a:xfrm>
            <a:off x="609480" y="4343400"/>
            <a:ext cx="8153640" cy="360"/>
          </a:xfrm>
          <a:prstGeom prst="straightConnector1">
            <a:avLst/>
          </a:prstGeom>
          <a:ln w="76200">
            <a:solidFill>
              <a:srgbClr val="3333cc"/>
            </a:solidFill>
            <a:miter/>
          </a:ln>
        </p:spPr>
      </p:cxnSp>
      <p:sp>
        <p:nvSpPr>
          <p:cNvPr id="1012" name="Google Shape;808;p34"/>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FIN + ACK segment consumes one sequence number if it does </a:t>
            </a:r>
            <a:br>
              <a:rPr sz="3200"/>
            </a:br>
            <a:r>
              <a:rPr b="1" i="1" lang="en-US" sz="3200" strike="noStrike" u="none">
                <a:solidFill>
                  <a:schemeClr val="lt1"/>
                </a:solidFill>
                <a:effectLst/>
                <a:uFillTx/>
                <a:latin typeface="Arial"/>
                <a:ea typeface="Arial"/>
              </a:rPr>
              <a:t>not carry data.</a:t>
            </a:r>
            <a:endParaRPr b="0" lang="en-US" sz="3200" strike="noStrike" u="none">
              <a:solidFill>
                <a:srgbClr val="ffffff"/>
              </a:solidFill>
              <a:effectLst/>
              <a:uFillTx/>
              <a:latin typeface="Arial"/>
            </a:endParaRPr>
          </a:p>
        </p:txBody>
      </p:sp>
      <p:grpSp>
        <p:nvGrpSpPr>
          <p:cNvPr id="1013" name="Google Shape;809;p34"/>
          <p:cNvGrpSpPr/>
          <p:nvPr/>
        </p:nvGrpSpPr>
        <p:grpSpPr>
          <a:xfrm>
            <a:off x="609480" y="1981080"/>
            <a:ext cx="1142640" cy="566280"/>
            <a:chOff x="609480" y="1981080"/>
            <a:chExt cx="1142640" cy="566280"/>
          </a:xfrm>
        </p:grpSpPr>
        <p:pic>
          <p:nvPicPr>
            <p:cNvPr id="1014" name="Google Shape;810;p34" descr=""/>
            <p:cNvPicPr/>
            <p:nvPr/>
          </p:nvPicPr>
          <p:blipFill>
            <a:blip r:embed="rId1"/>
            <a:stretch/>
          </p:blipFill>
          <p:spPr>
            <a:xfrm>
              <a:off x="609480" y="1981080"/>
              <a:ext cx="1142640" cy="566280"/>
            </a:xfrm>
            <a:prstGeom prst="rect">
              <a:avLst/>
            </a:prstGeom>
            <a:noFill/>
            <a:ln w="0">
              <a:noFill/>
            </a:ln>
          </p:spPr>
        </p:pic>
        <p:sp>
          <p:nvSpPr>
            <p:cNvPr id="1015" name="Google Shape;811;p34"/>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367" dur="indefinite" restart="never" nodeType="tmRoot">
          <p:childTnLst>
            <p:seq>
              <p:cTn id="368" dur="indefinite" nodeType="mainSeq">
                <p:childTnLst>
                  <p:par>
                    <p:cTn id="369" fill="hold">
                      <p:stCondLst>
                        <p:cond delay="0"/>
                      </p:stCondLst>
                      <p:childTnLst>
                        <p:par>
                          <p:cTn id="370" fill="hold">
                            <p:stCondLst>
                              <p:cond delay="0"/>
                            </p:stCondLst>
                            <p:childTnLst>
                              <p:par>
                                <p:cTn id="371" nodeType="afterEffect" fill="hold" presetClass="entr" presetID="10">
                                  <p:stCondLst>
                                    <p:cond delay="0"/>
                                  </p:stCondLst>
                                  <p:childTnLst>
                                    <p:set>
                                      <p:cBhvr>
                                        <p:cTn id="372" dur="1" fill="hold">
                                          <p:stCondLst>
                                            <p:cond delay="0"/>
                                          </p:stCondLst>
                                        </p:cTn>
                                        <p:tgtEl>
                                          <p:spTgt spid="1010"/>
                                        </p:tgtEl>
                                        <p:attrNameLst>
                                          <p:attrName>style.visibility</p:attrName>
                                        </p:attrNameLst>
                                      </p:cBhvr>
                                      <p:to>
                                        <p:strVal val="visible"/>
                                      </p:to>
                                    </p:set>
                                    <p:animEffect filter="fade" transition="in">
                                      <p:cBhvr additive="repl">
                                        <p:cTn id="373" dur="500"/>
                                        <p:tgtEl>
                                          <p:spTgt spid="1010"/>
                                        </p:tgtEl>
                                      </p:cBhvr>
                                    </p:animEffect>
                                  </p:childTnLst>
                                </p:cTn>
                              </p:par>
                            </p:childTnLst>
                          </p:cTn>
                        </p:par>
                        <p:par>
                          <p:cTn id="374" fill="hold">
                            <p:stCondLst>
                              <p:cond delay="500"/>
                            </p:stCondLst>
                            <p:childTnLst>
                              <p:par>
                                <p:cTn id="375" nodeType="afterEffect" fill="hold" presetClass="entr" presetID="10">
                                  <p:stCondLst>
                                    <p:cond delay="0"/>
                                  </p:stCondLst>
                                  <p:childTnLst>
                                    <p:set>
                                      <p:cBhvr>
                                        <p:cTn id="376" dur="1" fill="hold">
                                          <p:stCondLst>
                                            <p:cond delay="0"/>
                                          </p:stCondLst>
                                        </p:cTn>
                                        <p:tgtEl>
                                          <p:spTgt spid="1011"/>
                                        </p:tgtEl>
                                        <p:attrNameLst>
                                          <p:attrName>style.visibility</p:attrName>
                                        </p:attrNameLst>
                                      </p:cBhvr>
                                      <p:to>
                                        <p:strVal val="visible"/>
                                      </p:to>
                                    </p:set>
                                    <p:animEffect filter="fade" transition="in">
                                      <p:cBhvr additive="repl">
                                        <p:cTn id="377" dur="500"/>
                                        <p:tgtEl>
                                          <p:spTgt spid="1011"/>
                                        </p:tgtEl>
                                      </p:cBhvr>
                                    </p:animEffect>
                                  </p:childTnLst>
                                </p:cTn>
                              </p:par>
                            </p:childTnLst>
                          </p:cTn>
                        </p:par>
                        <p:par>
                          <p:cTn id="378" fill="hold">
                            <p:stCondLst>
                              <p:cond delay="1000"/>
                            </p:stCondLst>
                            <p:childTnLst>
                              <p:par>
                                <p:cTn id="379" nodeType="afterEffect" fill="hold" presetClass="entr" presetID="10">
                                  <p:stCondLst>
                                    <p:cond delay="0"/>
                                  </p:stCondLst>
                                  <p:childTnLst>
                                    <p:set>
                                      <p:cBhvr>
                                        <p:cTn id="380" dur="1" fill="hold">
                                          <p:stCondLst>
                                            <p:cond delay="0"/>
                                          </p:stCondLst>
                                        </p:cTn>
                                        <p:tgtEl>
                                          <p:spTgt spid="1012"/>
                                        </p:tgtEl>
                                        <p:attrNameLst>
                                          <p:attrName>style.visibility</p:attrName>
                                        </p:attrNameLst>
                                      </p:cBhvr>
                                      <p:to>
                                        <p:strVal val="visible"/>
                                      </p:to>
                                    </p:set>
                                    <p:animEffect filter="fade" transition="in">
                                      <p:cBhvr additive="repl">
                                        <p:cTn id="381" dur="500"/>
                                        <p:tgtEl>
                                          <p:spTgt spid="10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Google Shape;817;p3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17" name="Google Shape;818;p3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B55D487-D288-466A-A7CE-625B73AE17A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18" name="Google Shape;819;p3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15.12</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Half-Close</a:t>
            </a:r>
            <a:endParaRPr b="0" lang="en-US" sz="1800" strike="noStrike" u="none">
              <a:solidFill>
                <a:srgbClr val="000000"/>
              </a:solidFill>
              <a:effectLst/>
              <a:uFillTx/>
              <a:latin typeface="Arial"/>
            </a:endParaRPr>
          </a:p>
        </p:txBody>
      </p:sp>
      <p:sp>
        <p:nvSpPr>
          <p:cNvPr id="1019" name="Google Shape;820;p3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20" name="Google Shape;821;p3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21" name="Google Shape;822;p3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22" name="Google Shape;823;p3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23" name="Google Shape;824;p3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24" name="Google Shape;825;p3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25" name="Google Shape;826;p3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026" name="Google Shape;827;p35" descr=""/>
          <p:cNvPicPr/>
          <p:nvPr/>
        </p:nvPicPr>
        <p:blipFill>
          <a:blip r:embed="rId1"/>
          <a:stretch/>
        </p:blipFill>
        <p:spPr>
          <a:xfrm>
            <a:off x="1346040" y="628560"/>
            <a:ext cx="6471720" cy="557028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Google Shape;833;p3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28" name="Google Shape;834;p3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1568E84-559E-485B-A56D-E9E0DBBA064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29" name="Google Shape;835;p36"/>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30" name="Google Shape;836;p36"/>
          <p:cNvSpPr/>
          <p:nvPr/>
        </p:nvSpPr>
        <p:spPr>
          <a:xfrm>
            <a:off x="228600" y="355680"/>
            <a:ext cx="816876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15-5  STATE TRANSITION DIAGRAM</a:t>
            </a:r>
            <a:endParaRPr b="0" lang="en-US" sz="3600" strike="noStrike" u="none">
              <a:solidFill>
                <a:srgbClr val="ffffff"/>
              </a:solidFill>
              <a:effectLst/>
              <a:uFillTx/>
              <a:latin typeface="Arial"/>
            </a:endParaRPr>
          </a:p>
        </p:txBody>
      </p:sp>
      <p:sp>
        <p:nvSpPr>
          <p:cNvPr id="1031" name="Google Shape;837;p36"/>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032" name="Google Shape;838;p36"/>
          <p:cNvSpPr/>
          <p:nvPr/>
        </p:nvSpPr>
        <p:spPr>
          <a:xfrm>
            <a:off x="380880" y="1523880"/>
            <a:ext cx="8429400" cy="2226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To keep track of all the different events happening during connection establishment, connection termination, and data transfer, TCP is specified as the finite state machine shown in Figure 15.13.</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033" name="Google Shape;844;p3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34" name="Google Shape;845;p3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E09A91B-C5E1-49B2-8903-D08E57BE41B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35" name="Google Shape;846;p37"/>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036" name="Google Shape;847;p37"/>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037" name="Google Shape;848;p37"/>
          <p:cNvSpPr/>
          <p:nvPr/>
        </p:nvSpPr>
        <p:spPr>
          <a:xfrm>
            <a:off x="304920" y="988920"/>
            <a:ext cx="8381520" cy="51876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Scenarios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82" dur="indefinite" restart="never" nodeType="tmRoot">
          <p:childTnLst>
            <p:seq>
              <p:cTn id="383" dur="indefinite" nodeType="mainSeq">
                <p:childTnLst>
                  <p:par>
                    <p:cTn id="384" fill="hold">
                      <p:stCondLst>
                        <p:cond delay="indefinite"/>
                      </p:stCondLst>
                      <p:childTnLst>
                        <p:par>
                          <p:cTn id="385" fill="hold">
                            <p:stCondLst>
                              <p:cond delay="0"/>
                            </p:stCondLst>
                            <p:childTnLst>
                              <p:par>
                                <p:cTn id="386" nodeType="clickEffect" fill="hold" presetClass="entr" presetID="10">
                                  <p:stCondLst>
                                    <p:cond delay="0"/>
                                  </p:stCondLst>
                                  <p:childTnLst>
                                    <p:set>
                                      <p:cBhvr>
                                        <p:cTn id="387" dur="1" fill="hold">
                                          <p:stCondLst>
                                            <p:cond delay="0"/>
                                          </p:stCondLst>
                                        </p:cTn>
                                        <p:tgtEl>
                                          <p:spTgt spid="1037"/>
                                        </p:tgtEl>
                                        <p:attrNameLst>
                                          <p:attrName>style.visibility</p:attrName>
                                        </p:attrNameLst>
                                      </p:cBhvr>
                                      <p:to>
                                        <p:strVal val="visible"/>
                                      </p:to>
                                    </p:set>
                                    <p:animEffect filter="fade" transition="in">
                                      <p:cBhvr additive="repl">
                                        <p:cTn id="388" dur="50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Google Shape;854;p3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39" name="Google Shape;855;p3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05BFA73-7476-434A-A4D9-986E8E48B1A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40" name="Google Shape;856;p38"/>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15.13</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State transition diagram</a:t>
            </a:r>
            <a:endParaRPr b="0" lang="en-US" sz="1800" strike="noStrike" u="none">
              <a:solidFill>
                <a:srgbClr val="000000"/>
              </a:solidFill>
              <a:effectLst/>
              <a:uFillTx/>
              <a:latin typeface="Arial"/>
            </a:endParaRPr>
          </a:p>
        </p:txBody>
      </p:sp>
      <p:sp>
        <p:nvSpPr>
          <p:cNvPr id="1041" name="Google Shape;857;p3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42" name="Google Shape;858;p3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43" name="Google Shape;859;p3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44" name="Google Shape;860;p3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45" name="Google Shape;861;p3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46" name="Google Shape;862;p3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47" name="Google Shape;863;p3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048" name="Google Shape;864;p38" descr=""/>
          <p:cNvPicPr/>
          <p:nvPr/>
        </p:nvPicPr>
        <p:blipFill>
          <a:blip r:embed="rId1"/>
          <a:stretch/>
        </p:blipFill>
        <p:spPr>
          <a:xfrm>
            <a:off x="1447920" y="914400"/>
            <a:ext cx="6544800" cy="535896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Google Shape;870;p3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50" name="Google Shape;871;p3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5E45094-F54D-4ED9-B830-6AB82DD8C67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51" name="Google Shape;872;p39"/>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52" name="Google Shape;873;p39"/>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53" name="Google Shape;874;p39"/>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54" name="Google Shape;875;p39"/>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55" name="Google Shape;876;p39"/>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56" name="Google Shape;877;p39"/>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57" name="Google Shape;878;p39"/>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058" name="Google Shape;879;p39"/>
          <p:cNvCxnSpPr/>
          <p:nvPr/>
        </p:nvCxnSpPr>
        <p:spPr>
          <a:xfrm>
            <a:off x="609480" y="2624040"/>
            <a:ext cx="8153640" cy="360"/>
          </a:xfrm>
          <a:prstGeom prst="straightConnector1">
            <a:avLst/>
          </a:prstGeom>
          <a:ln w="76200">
            <a:solidFill>
              <a:srgbClr val="3333cc"/>
            </a:solidFill>
            <a:miter/>
          </a:ln>
        </p:spPr>
      </p:cxnSp>
      <p:cxnSp>
        <p:nvCxnSpPr>
          <p:cNvPr id="1059" name="Google Shape;880;p39"/>
          <p:cNvCxnSpPr/>
          <p:nvPr/>
        </p:nvCxnSpPr>
        <p:spPr>
          <a:xfrm>
            <a:off x="609480" y="4800600"/>
            <a:ext cx="8153640" cy="360"/>
          </a:xfrm>
          <a:prstGeom prst="straightConnector1">
            <a:avLst/>
          </a:prstGeom>
          <a:ln w="76200">
            <a:solidFill>
              <a:srgbClr val="3333cc"/>
            </a:solidFill>
            <a:miter/>
          </a:ln>
        </p:spPr>
      </p:cxnSp>
      <p:sp>
        <p:nvSpPr>
          <p:cNvPr id="1060" name="Google Shape;881;p39"/>
          <p:cNvSpPr/>
          <p:nvPr/>
        </p:nvSpPr>
        <p:spPr>
          <a:xfrm>
            <a:off x="647640" y="2716200"/>
            <a:ext cx="8076960" cy="204120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state marked as </a:t>
            </a:r>
            <a:r>
              <a:rPr b="1" i="1" lang="en-US" sz="3200" strike="noStrike" u="sng">
                <a:solidFill>
                  <a:schemeClr val="lt1"/>
                </a:solidFill>
                <a:effectLst/>
                <a:uFillTx/>
                <a:latin typeface="Arial"/>
                <a:ea typeface="Arial"/>
              </a:rPr>
              <a:t>ESTBLISHED</a:t>
            </a:r>
            <a:r>
              <a:rPr b="1" i="1" lang="en-US" sz="3200" strike="noStrike" u="none">
                <a:solidFill>
                  <a:schemeClr val="lt1"/>
                </a:solidFill>
                <a:effectLst/>
                <a:uFillTx/>
                <a:latin typeface="Arial"/>
                <a:ea typeface="Arial"/>
              </a:rPr>
              <a:t> </a:t>
            </a:r>
            <a:br>
              <a:rPr sz="3200"/>
            </a:br>
            <a:r>
              <a:rPr b="1" i="1" lang="en-US" sz="3200" strike="noStrike" u="none">
                <a:solidFill>
                  <a:schemeClr val="lt1"/>
                </a:solidFill>
                <a:effectLst/>
                <a:uFillTx/>
                <a:latin typeface="Arial"/>
                <a:ea typeface="Arial"/>
              </a:rPr>
              <a:t>in the FSM is in fact two different</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sets of states that the client </a:t>
            </a:r>
            <a:br>
              <a:rPr sz="3200"/>
            </a:br>
            <a:r>
              <a:rPr b="1" i="1" lang="en-US" sz="3200" strike="noStrike" u="none">
                <a:solidFill>
                  <a:schemeClr val="lt1"/>
                </a:solidFill>
                <a:effectLst/>
                <a:uFillTx/>
                <a:latin typeface="Arial"/>
                <a:ea typeface="Arial"/>
              </a:rPr>
              <a:t>and server undergo to transfer data.</a:t>
            </a:r>
            <a:endParaRPr b="0" lang="en-US" sz="3200" strike="noStrike" u="none">
              <a:solidFill>
                <a:srgbClr val="ffffff"/>
              </a:solidFill>
              <a:effectLst/>
              <a:uFillTx/>
              <a:latin typeface="Arial"/>
            </a:endParaRPr>
          </a:p>
        </p:txBody>
      </p:sp>
      <p:grpSp>
        <p:nvGrpSpPr>
          <p:cNvPr id="1061" name="Google Shape;882;p39"/>
          <p:cNvGrpSpPr/>
          <p:nvPr/>
        </p:nvGrpSpPr>
        <p:grpSpPr>
          <a:xfrm>
            <a:off x="609480" y="1981080"/>
            <a:ext cx="1142640" cy="566280"/>
            <a:chOff x="609480" y="1981080"/>
            <a:chExt cx="1142640" cy="566280"/>
          </a:xfrm>
        </p:grpSpPr>
        <p:pic>
          <p:nvPicPr>
            <p:cNvPr id="1062" name="Google Shape;883;p39" descr=""/>
            <p:cNvPicPr/>
            <p:nvPr/>
          </p:nvPicPr>
          <p:blipFill>
            <a:blip r:embed="rId1"/>
            <a:stretch/>
          </p:blipFill>
          <p:spPr>
            <a:xfrm>
              <a:off x="609480" y="1981080"/>
              <a:ext cx="1142640" cy="566280"/>
            </a:xfrm>
            <a:prstGeom prst="rect">
              <a:avLst/>
            </a:prstGeom>
            <a:noFill/>
            <a:ln w="0">
              <a:noFill/>
            </a:ln>
          </p:spPr>
        </p:pic>
        <p:sp>
          <p:nvSpPr>
            <p:cNvPr id="1063" name="Google Shape;884;p39"/>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389" dur="indefinite" restart="never" nodeType="tmRoot">
          <p:childTnLst>
            <p:seq>
              <p:cTn id="390" dur="indefinite" nodeType="mainSeq">
                <p:childTnLst>
                  <p:par>
                    <p:cTn id="391" fill="hold">
                      <p:stCondLst>
                        <p:cond delay="0"/>
                      </p:stCondLst>
                      <p:childTnLst>
                        <p:par>
                          <p:cTn id="392" fill="hold">
                            <p:stCondLst>
                              <p:cond delay="0"/>
                            </p:stCondLst>
                            <p:childTnLst>
                              <p:par>
                                <p:cTn id="393" nodeType="afterEffect" fill="hold" presetClass="entr" presetID="10">
                                  <p:stCondLst>
                                    <p:cond delay="0"/>
                                  </p:stCondLst>
                                  <p:childTnLst>
                                    <p:set>
                                      <p:cBhvr>
                                        <p:cTn id="394" dur="1" fill="hold">
                                          <p:stCondLst>
                                            <p:cond delay="0"/>
                                          </p:stCondLst>
                                        </p:cTn>
                                        <p:tgtEl>
                                          <p:spTgt spid="1058"/>
                                        </p:tgtEl>
                                        <p:attrNameLst>
                                          <p:attrName>style.visibility</p:attrName>
                                        </p:attrNameLst>
                                      </p:cBhvr>
                                      <p:to>
                                        <p:strVal val="visible"/>
                                      </p:to>
                                    </p:set>
                                    <p:animEffect filter="fade" transition="in">
                                      <p:cBhvr additive="repl">
                                        <p:cTn id="395" dur="500"/>
                                        <p:tgtEl>
                                          <p:spTgt spid="1058"/>
                                        </p:tgtEl>
                                      </p:cBhvr>
                                    </p:animEffect>
                                  </p:childTnLst>
                                </p:cTn>
                              </p:par>
                            </p:childTnLst>
                          </p:cTn>
                        </p:par>
                        <p:par>
                          <p:cTn id="396" fill="hold">
                            <p:stCondLst>
                              <p:cond delay="500"/>
                            </p:stCondLst>
                            <p:childTnLst>
                              <p:par>
                                <p:cTn id="397" nodeType="afterEffect" fill="hold" presetClass="entr" presetID="10">
                                  <p:stCondLst>
                                    <p:cond delay="0"/>
                                  </p:stCondLst>
                                  <p:childTnLst>
                                    <p:set>
                                      <p:cBhvr>
                                        <p:cTn id="398" dur="1" fill="hold">
                                          <p:stCondLst>
                                            <p:cond delay="0"/>
                                          </p:stCondLst>
                                        </p:cTn>
                                        <p:tgtEl>
                                          <p:spTgt spid="1059"/>
                                        </p:tgtEl>
                                        <p:attrNameLst>
                                          <p:attrName>style.visibility</p:attrName>
                                        </p:attrNameLst>
                                      </p:cBhvr>
                                      <p:to>
                                        <p:strVal val="visible"/>
                                      </p:to>
                                    </p:set>
                                    <p:animEffect filter="fade" transition="in">
                                      <p:cBhvr additive="repl">
                                        <p:cTn id="399" dur="500"/>
                                        <p:tgtEl>
                                          <p:spTgt spid="1059"/>
                                        </p:tgtEl>
                                      </p:cBhvr>
                                    </p:animEffect>
                                  </p:childTnLst>
                                </p:cTn>
                              </p:par>
                            </p:childTnLst>
                          </p:cTn>
                        </p:par>
                        <p:par>
                          <p:cTn id="400" fill="hold">
                            <p:stCondLst>
                              <p:cond delay="1000"/>
                            </p:stCondLst>
                            <p:childTnLst>
                              <p:par>
                                <p:cTn id="401" nodeType="afterEffect" fill="hold" presetClass="entr" presetID="10">
                                  <p:stCondLst>
                                    <p:cond delay="0"/>
                                  </p:stCondLst>
                                  <p:childTnLst>
                                    <p:set>
                                      <p:cBhvr>
                                        <p:cTn id="402" dur="1" fill="hold">
                                          <p:stCondLst>
                                            <p:cond delay="0"/>
                                          </p:stCondLst>
                                        </p:cTn>
                                        <p:tgtEl>
                                          <p:spTgt spid="1060"/>
                                        </p:tgtEl>
                                        <p:attrNameLst>
                                          <p:attrName>style.visibility</p:attrName>
                                        </p:attrNameLst>
                                      </p:cBhvr>
                                      <p:to>
                                        <p:strVal val="visible"/>
                                      </p:to>
                                    </p:set>
                                    <p:animEffect filter="fade" transition="in">
                                      <p:cBhvr additive="repl">
                                        <p:cTn id="403" dur="500"/>
                                        <p:tgtEl>
                                          <p:spTgt spid="1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Google Shape;284;p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39" name="Google Shape;285;p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C8DE5DF-DE63-4188-8FB8-AE89ADD4524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40" name="Google Shape;286;p4"/>
          <p:cNvSpPr/>
          <p:nvPr/>
        </p:nvSpPr>
        <p:spPr>
          <a:xfrm>
            <a:off x="822240" y="3348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641" name="Google Shape;287;p4"/>
          <p:cNvSpPr/>
          <p:nvPr/>
        </p:nvSpPr>
        <p:spPr>
          <a:xfrm>
            <a:off x="152280" y="119160"/>
            <a:ext cx="2603160" cy="1310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4000" strike="noStrike" u="none">
                <a:solidFill>
                  <a:schemeClr val="folHlink"/>
                </a:solidFill>
                <a:effectLst/>
                <a:uFillTx/>
                <a:latin typeface="Arial"/>
                <a:ea typeface="Arial"/>
              </a:rPr>
              <a:t>Chapter </a:t>
            </a:r>
            <a:br>
              <a:rPr sz="4000"/>
            </a:br>
            <a:r>
              <a:rPr b="1" lang="en-US" sz="4000" strike="noStrike" u="none">
                <a:solidFill>
                  <a:schemeClr val="folHlink"/>
                </a:solidFill>
                <a:effectLst/>
                <a:uFillTx/>
                <a:latin typeface="Arial"/>
                <a:ea typeface="Arial"/>
              </a:rPr>
              <a:t>Outline</a:t>
            </a:r>
            <a:endParaRPr b="0" lang="en-US" sz="4000" strike="noStrike" u="none">
              <a:solidFill>
                <a:srgbClr val="000000"/>
              </a:solidFill>
              <a:effectLst/>
              <a:uFillTx/>
              <a:latin typeface="Arial"/>
            </a:endParaRPr>
          </a:p>
        </p:txBody>
      </p:sp>
      <p:cxnSp>
        <p:nvCxnSpPr>
          <p:cNvPr id="642" name="Google Shape;288;p4"/>
          <p:cNvCxnSpPr/>
          <p:nvPr/>
        </p:nvCxnSpPr>
        <p:spPr>
          <a:xfrm>
            <a:off x="2590560" y="228600"/>
            <a:ext cx="360" cy="6172560"/>
          </a:xfrm>
          <a:prstGeom prst="straightConnector1">
            <a:avLst/>
          </a:prstGeom>
          <a:ln w="38100">
            <a:solidFill>
              <a:srgbClr val="000000"/>
            </a:solidFill>
            <a:miter/>
          </a:ln>
        </p:spPr>
      </p:cxnSp>
      <p:sp>
        <p:nvSpPr>
          <p:cNvPr id="643" name="Google Shape;289;p4"/>
          <p:cNvSpPr/>
          <p:nvPr/>
        </p:nvSpPr>
        <p:spPr>
          <a:xfrm>
            <a:off x="2666880" y="0"/>
            <a:ext cx="395244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15.1     TCP Services</a:t>
            </a:r>
            <a:endParaRPr b="0" lang="en-US" sz="3200" strike="noStrike" u="none">
              <a:solidFill>
                <a:srgbClr val="000000"/>
              </a:solidFill>
              <a:effectLst/>
              <a:uFillTx/>
              <a:latin typeface="Arial"/>
            </a:endParaRPr>
          </a:p>
        </p:txBody>
      </p:sp>
      <p:sp>
        <p:nvSpPr>
          <p:cNvPr id="644" name="Google Shape;290;p4"/>
          <p:cNvSpPr/>
          <p:nvPr/>
        </p:nvSpPr>
        <p:spPr>
          <a:xfrm>
            <a:off x="2666880" y="555480"/>
            <a:ext cx="403992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15.2     TCP Features</a:t>
            </a:r>
            <a:endParaRPr b="0" lang="en-US" sz="3200" strike="noStrike" u="none">
              <a:solidFill>
                <a:srgbClr val="000000"/>
              </a:solidFill>
              <a:effectLst/>
              <a:uFillTx/>
              <a:latin typeface="Arial"/>
            </a:endParaRPr>
          </a:p>
        </p:txBody>
      </p:sp>
      <p:sp>
        <p:nvSpPr>
          <p:cNvPr id="645" name="Google Shape;291;p4"/>
          <p:cNvSpPr/>
          <p:nvPr/>
        </p:nvSpPr>
        <p:spPr>
          <a:xfrm>
            <a:off x="2819520" y="3352680"/>
            <a:ext cx="183960" cy="106632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3200" strike="noStrike" u="none">
              <a:solidFill>
                <a:srgbClr val="000000"/>
              </a:solidFill>
              <a:effectLst/>
              <a:uFillTx/>
              <a:latin typeface="Arial"/>
            </a:endParaRPr>
          </a:p>
          <a:p>
            <a:pPr>
              <a:lnSpc>
                <a:spcPct val="100000"/>
              </a:lnSpc>
              <a:tabLst>
                <a:tab algn="l" pos="0"/>
              </a:tabLst>
            </a:pPr>
            <a:endParaRPr b="0" lang="en-US" sz="3200" strike="noStrike" u="none">
              <a:solidFill>
                <a:srgbClr val="000000"/>
              </a:solidFill>
              <a:effectLst/>
              <a:uFillTx/>
              <a:latin typeface="Arial"/>
            </a:endParaRPr>
          </a:p>
        </p:txBody>
      </p:sp>
      <p:sp>
        <p:nvSpPr>
          <p:cNvPr id="646" name="Google Shape;292;p4"/>
          <p:cNvSpPr/>
          <p:nvPr/>
        </p:nvSpPr>
        <p:spPr>
          <a:xfrm>
            <a:off x="2666880" y="1109520"/>
            <a:ext cx="32652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15.3     Segment</a:t>
            </a:r>
            <a:endParaRPr b="0" lang="en-US" sz="3200" strike="noStrike" u="none">
              <a:solidFill>
                <a:srgbClr val="000000"/>
              </a:solidFill>
              <a:effectLst/>
              <a:uFillTx/>
              <a:latin typeface="Arial"/>
            </a:endParaRPr>
          </a:p>
        </p:txBody>
      </p:sp>
      <p:sp>
        <p:nvSpPr>
          <p:cNvPr id="647" name="Google Shape;293;p4"/>
          <p:cNvSpPr/>
          <p:nvPr/>
        </p:nvSpPr>
        <p:spPr>
          <a:xfrm>
            <a:off x="2666880" y="1663560"/>
            <a:ext cx="498600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15.4     A TCP Connection</a:t>
            </a:r>
            <a:endParaRPr b="0" lang="en-US" sz="3200" strike="noStrike" u="none">
              <a:solidFill>
                <a:srgbClr val="000000"/>
              </a:solidFill>
              <a:effectLst/>
              <a:uFillTx/>
              <a:latin typeface="Arial"/>
            </a:endParaRPr>
          </a:p>
        </p:txBody>
      </p:sp>
      <p:sp>
        <p:nvSpPr>
          <p:cNvPr id="648" name="Google Shape;294;p4"/>
          <p:cNvSpPr/>
          <p:nvPr/>
        </p:nvSpPr>
        <p:spPr>
          <a:xfrm>
            <a:off x="2666880" y="2217600"/>
            <a:ext cx="636552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15.5     State Transition Diagram</a:t>
            </a:r>
            <a:endParaRPr b="0" lang="en-US" sz="3200" strike="noStrike" u="none">
              <a:solidFill>
                <a:srgbClr val="000000"/>
              </a:solidFill>
              <a:effectLst/>
              <a:uFillTx/>
              <a:latin typeface="Arial"/>
            </a:endParaRPr>
          </a:p>
        </p:txBody>
      </p:sp>
      <p:sp>
        <p:nvSpPr>
          <p:cNvPr id="649" name="Google Shape;295;p4"/>
          <p:cNvSpPr/>
          <p:nvPr/>
        </p:nvSpPr>
        <p:spPr>
          <a:xfrm>
            <a:off x="2666880" y="2771640"/>
            <a:ext cx="463212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15.6     Windows in TCP</a:t>
            </a:r>
            <a:endParaRPr b="0" lang="en-US" sz="3200" strike="noStrike" u="none">
              <a:solidFill>
                <a:srgbClr val="000000"/>
              </a:solidFill>
              <a:effectLst/>
              <a:uFillTx/>
              <a:latin typeface="Arial"/>
            </a:endParaRPr>
          </a:p>
        </p:txBody>
      </p:sp>
      <p:sp>
        <p:nvSpPr>
          <p:cNvPr id="650" name="Google Shape;296;p4"/>
          <p:cNvSpPr/>
          <p:nvPr/>
        </p:nvSpPr>
        <p:spPr>
          <a:xfrm>
            <a:off x="2666880" y="3325680"/>
            <a:ext cx="400824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15.7     Flow Control</a:t>
            </a:r>
            <a:endParaRPr b="0" lang="en-US" sz="3200" strike="noStrike" u="none">
              <a:solidFill>
                <a:srgbClr val="000000"/>
              </a:solidFill>
              <a:effectLst/>
              <a:uFillTx/>
              <a:latin typeface="Arial"/>
            </a:endParaRPr>
          </a:p>
        </p:txBody>
      </p:sp>
      <p:sp>
        <p:nvSpPr>
          <p:cNvPr id="651" name="Google Shape;297;p4"/>
          <p:cNvSpPr/>
          <p:nvPr/>
        </p:nvSpPr>
        <p:spPr>
          <a:xfrm>
            <a:off x="2666880" y="3879720"/>
            <a:ext cx="403812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15.8     Error Control</a:t>
            </a:r>
            <a:endParaRPr b="0" lang="en-US" sz="3200" strike="noStrike" u="none">
              <a:solidFill>
                <a:srgbClr val="000000"/>
              </a:solidFill>
              <a:effectLst/>
              <a:uFillTx/>
              <a:latin typeface="Arial"/>
            </a:endParaRPr>
          </a:p>
        </p:txBody>
      </p:sp>
      <p:sp>
        <p:nvSpPr>
          <p:cNvPr id="652" name="Google Shape;298;p4"/>
          <p:cNvSpPr/>
          <p:nvPr/>
        </p:nvSpPr>
        <p:spPr>
          <a:xfrm>
            <a:off x="2666880" y="4433760"/>
            <a:ext cx="530352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15.9     Congestion Control</a:t>
            </a:r>
            <a:endParaRPr b="0" lang="en-US" sz="3200" strike="noStrike" u="none">
              <a:solidFill>
                <a:srgbClr val="000000"/>
              </a:solidFill>
              <a:effectLst/>
              <a:uFillTx/>
              <a:latin typeface="Arial"/>
            </a:endParaRPr>
          </a:p>
        </p:txBody>
      </p:sp>
      <p:sp>
        <p:nvSpPr>
          <p:cNvPr id="653" name="Google Shape;299;p4"/>
          <p:cNvSpPr/>
          <p:nvPr/>
        </p:nvSpPr>
        <p:spPr>
          <a:xfrm>
            <a:off x="2666880" y="4987800"/>
            <a:ext cx="370476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15.10   TCP Timers</a:t>
            </a:r>
            <a:endParaRPr b="0" lang="en-US" sz="3200" strike="noStrike" u="none">
              <a:solidFill>
                <a:srgbClr val="000000"/>
              </a:solidFill>
              <a:effectLst/>
              <a:uFillTx/>
              <a:latin typeface="Arial"/>
            </a:endParaRPr>
          </a:p>
        </p:txBody>
      </p:sp>
      <p:sp>
        <p:nvSpPr>
          <p:cNvPr id="654" name="Google Shape;300;p4"/>
          <p:cNvSpPr/>
          <p:nvPr/>
        </p:nvSpPr>
        <p:spPr>
          <a:xfrm>
            <a:off x="2666880" y="5541840"/>
            <a:ext cx="309852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15.11   Options</a:t>
            </a:r>
            <a:endParaRPr b="0" lang="en-US" sz="3200" strike="noStrike" u="none">
              <a:solidFill>
                <a:srgbClr val="000000"/>
              </a:solidFill>
              <a:effectLst/>
              <a:uFillTx/>
              <a:latin typeface="Arial"/>
            </a:endParaRPr>
          </a:p>
        </p:txBody>
      </p:sp>
      <p:sp>
        <p:nvSpPr>
          <p:cNvPr id="655" name="Google Shape;301;p4"/>
          <p:cNvSpPr/>
          <p:nvPr/>
        </p:nvSpPr>
        <p:spPr>
          <a:xfrm>
            <a:off x="2666880" y="6095880"/>
            <a:ext cx="4017600" cy="579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dk1"/>
                </a:solidFill>
                <a:effectLst/>
                <a:uFillTx/>
                <a:latin typeface="Arial"/>
                <a:ea typeface="Arial"/>
              </a:rPr>
              <a:t>15.12   TCP Package</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Google Shape;890;p4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65" name="Google Shape;891;p4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C74D7D6-176C-4600-8695-C502CDAC9D7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1066" name="Google Shape;892;p40"/>
          <p:cNvGrpSpPr/>
          <p:nvPr/>
        </p:nvGrpSpPr>
        <p:grpSpPr>
          <a:xfrm>
            <a:off x="228600" y="228600"/>
            <a:ext cx="8457840" cy="5790960"/>
            <a:chOff x="228600" y="228600"/>
            <a:chExt cx="8457840" cy="5790960"/>
          </a:xfrm>
        </p:grpSpPr>
        <p:grpSp>
          <p:nvGrpSpPr>
            <p:cNvPr id="1067" name="Google Shape;893;p40"/>
            <p:cNvGrpSpPr/>
            <p:nvPr/>
          </p:nvGrpSpPr>
          <p:grpSpPr>
            <a:xfrm>
              <a:off x="228600" y="228600"/>
              <a:ext cx="685440" cy="5790960"/>
              <a:chOff x="228600" y="228600"/>
              <a:chExt cx="685440" cy="5790960"/>
            </a:xfrm>
          </p:grpSpPr>
          <p:sp>
            <p:nvSpPr>
              <p:cNvPr id="1068" name="Google Shape;894;p40"/>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69" name="Google Shape;895;p40"/>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70" name="Google Shape;896;p40"/>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071" name="Google Shape;897;p40"/>
            <p:cNvGrpSpPr/>
            <p:nvPr/>
          </p:nvGrpSpPr>
          <p:grpSpPr>
            <a:xfrm>
              <a:off x="228600" y="228600"/>
              <a:ext cx="8457840" cy="533160"/>
              <a:chOff x="228600" y="228600"/>
              <a:chExt cx="8457840" cy="533160"/>
            </a:xfrm>
          </p:grpSpPr>
          <p:sp>
            <p:nvSpPr>
              <p:cNvPr id="1072" name="Google Shape;898;p40"/>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73" name="Google Shape;899;p40"/>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74" name="Google Shape;900;p40"/>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075" name="Google Shape;901;p40"/>
            <p:cNvGrpSpPr/>
            <p:nvPr/>
          </p:nvGrpSpPr>
          <p:grpSpPr>
            <a:xfrm>
              <a:off x="228600" y="228600"/>
              <a:ext cx="685440" cy="533160"/>
              <a:chOff x="228600" y="228600"/>
              <a:chExt cx="685440" cy="533160"/>
            </a:xfrm>
          </p:grpSpPr>
          <p:grpSp>
            <p:nvGrpSpPr>
              <p:cNvPr id="1076" name="Google Shape;902;p40"/>
              <p:cNvGrpSpPr/>
              <p:nvPr/>
            </p:nvGrpSpPr>
            <p:grpSpPr>
              <a:xfrm>
                <a:off x="228600" y="406440"/>
                <a:ext cx="685440" cy="177480"/>
                <a:chOff x="228600" y="406440"/>
                <a:chExt cx="685440" cy="177480"/>
              </a:xfrm>
            </p:grpSpPr>
            <p:sp>
              <p:nvSpPr>
                <p:cNvPr id="1077" name="Google Shape;903;p40"/>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78" name="Google Shape;904;p40"/>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79" name="Google Shape;905;p40"/>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080" name="Google Shape;906;p40"/>
              <p:cNvGrpSpPr/>
              <p:nvPr/>
            </p:nvGrpSpPr>
            <p:grpSpPr>
              <a:xfrm>
                <a:off x="228600" y="228600"/>
                <a:ext cx="685440" cy="533160"/>
                <a:chOff x="228600" y="228600"/>
                <a:chExt cx="685440" cy="533160"/>
              </a:xfrm>
            </p:grpSpPr>
            <p:grpSp>
              <p:nvGrpSpPr>
                <p:cNvPr id="1081" name="Google Shape;907;p40"/>
                <p:cNvGrpSpPr/>
                <p:nvPr/>
              </p:nvGrpSpPr>
              <p:grpSpPr>
                <a:xfrm>
                  <a:off x="228600" y="228600"/>
                  <a:ext cx="685440" cy="177480"/>
                  <a:chOff x="228600" y="228600"/>
                  <a:chExt cx="685440" cy="177480"/>
                </a:xfrm>
              </p:grpSpPr>
              <p:sp>
                <p:nvSpPr>
                  <p:cNvPr id="1082" name="Google Shape;908;p40"/>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83" name="Google Shape;909;p40"/>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84" name="Google Shape;910;p40"/>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1085" name="Google Shape;911;p40"/>
                <p:cNvGrpSpPr/>
                <p:nvPr/>
              </p:nvGrpSpPr>
              <p:grpSpPr>
                <a:xfrm>
                  <a:off x="228600" y="584280"/>
                  <a:ext cx="685440" cy="177480"/>
                  <a:chOff x="228600" y="584280"/>
                  <a:chExt cx="685440" cy="177480"/>
                </a:xfrm>
              </p:grpSpPr>
              <p:sp>
                <p:nvSpPr>
                  <p:cNvPr id="1086" name="Google Shape;912;p40"/>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87" name="Google Shape;913;p40"/>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88" name="Google Shape;914;p40"/>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pic>
        <p:nvPicPr>
          <p:cNvPr id="1089" name="Google Shape;915;p40" descr=""/>
          <p:cNvPicPr/>
          <p:nvPr/>
        </p:nvPicPr>
        <p:blipFill>
          <a:blip r:embed="rId1"/>
          <a:stretch/>
        </p:blipFill>
        <p:spPr>
          <a:xfrm>
            <a:off x="1224000" y="1333440"/>
            <a:ext cx="7386120" cy="415260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Google Shape;921;p4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091" name="Google Shape;922;p4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E9F6B16A-6C90-4B5D-BA3E-215D293B48B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092" name="Google Shape;923;p41"/>
          <p:cNvSpPr/>
          <p:nvPr/>
        </p:nvSpPr>
        <p:spPr>
          <a:xfrm>
            <a:off x="990720" y="90360"/>
            <a:ext cx="769572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15.14</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Transition diagram for connection and half-close termination</a:t>
            </a:r>
            <a:endParaRPr b="0" lang="en-US" sz="1800" strike="noStrike" u="none">
              <a:solidFill>
                <a:srgbClr val="000000"/>
              </a:solidFill>
              <a:effectLst/>
              <a:uFillTx/>
              <a:latin typeface="Arial"/>
            </a:endParaRPr>
          </a:p>
        </p:txBody>
      </p:sp>
      <p:sp>
        <p:nvSpPr>
          <p:cNvPr id="1093" name="Google Shape;924;p4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94" name="Google Shape;925;p4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95" name="Google Shape;926;p4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96" name="Google Shape;927;p4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97" name="Google Shape;928;p41"/>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098" name="Google Shape;929;p4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099" name="Google Shape;930;p4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00" name="Google Shape;931;p41" descr=""/>
          <p:cNvPicPr/>
          <p:nvPr/>
        </p:nvPicPr>
        <p:blipFill>
          <a:blip r:embed="rId1"/>
          <a:stretch/>
        </p:blipFill>
        <p:spPr>
          <a:xfrm>
            <a:off x="450720" y="2289240"/>
            <a:ext cx="8464320" cy="2819160"/>
          </a:xfrm>
          <a:prstGeom prst="rect">
            <a:avLst/>
          </a:prstGeom>
          <a:noFill/>
          <a:ln w="0">
            <a:noFill/>
          </a:ln>
        </p:spPr>
      </p:pic>
      <p:sp>
        <p:nvSpPr>
          <p:cNvPr id="1101" name="Google Shape;932;p41"/>
          <p:cNvSpPr/>
          <p:nvPr/>
        </p:nvSpPr>
        <p:spPr>
          <a:xfrm>
            <a:off x="990720" y="2540160"/>
            <a:ext cx="920520" cy="317160"/>
          </a:xfrm>
          <a:prstGeom prst="ellipse">
            <a:avLst/>
          </a:prstGeom>
          <a:noFill/>
          <a:ln w="28575">
            <a:solidFill>
              <a:srgbClr val="0000ff"/>
            </a:solidFill>
            <a:miter/>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Google Shape;938;p4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03" name="Google Shape;939;p4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D4D5319-AB41-4A7A-AC20-5104A7751FE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04" name="Google Shape;940;p42"/>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15.15</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Time-line diagram for Figure 15.14</a:t>
            </a:r>
            <a:endParaRPr b="0" lang="en-US" sz="1800" strike="noStrike" u="none">
              <a:solidFill>
                <a:srgbClr val="000000"/>
              </a:solidFill>
              <a:effectLst/>
              <a:uFillTx/>
              <a:latin typeface="Arial"/>
            </a:endParaRPr>
          </a:p>
        </p:txBody>
      </p:sp>
      <p:sp>
        <p:nvSpPr>
          <p:cNvPr id="1105" name="Google Shape;941;p4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06" name="Google Shape;942;p4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07" name="Google Shape;943;p4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08" name="Google Shape;944;p4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09" name="Google Shape;945;p4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10" name="Google Shape;946;p4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11" name="Google Shape;947;p4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12" name="Google Shape;948;p42" descr=""/>
          <p:cNvPicPr/>
          <p:nvPr/>
        </p:nvPicPr>
        <p:blipFill>
          <a:blip r:embed="rId1"/>
          <a:stretch/>
        </p:blipFill>
        <p:spPr>
          <a:xfrm>
            <a:off x="3924360" y="685800"/>
            <a:ext cx="4825800" cy="5838480"/>
          </a:xfrm>
          <a:prstGeom prst="rect">
            <a:avLst/>
          </a:prstGeom>
          <a:noFill/>
          <a:ln w="0">
            <a:noFill/>
          </a:ln>
        </p:spPr>
      </p:pic>
      <p:sp>
        <p:nvSpPr>
          <p:cNvPr id="1113" name="Google Shape;949;p42"/>
          <p:cNvSpPr/>
          <p:nvPr/>
        </p:nvSpPr>
        <p:spPr>
          <a:xfrm>
            <a:off x="4251240" y="4848120"/>
            <a:ext cx="914040" cy="1323720"/>
          </a:xfrm>
          <a:prstGeom prst="ellipse">
            <a:avLst/>
          </a:prstGeom>
          <a:noFill/>
          <a:ln w="2857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14" name="Google Shape;950;p42"/>
          <p:cNvSpPr/>
          <p:nvPr/>
        </p:nvSpPr>
        <p:spPr>
          <a:xfrm>
            <a:off x="281160" y="1143000"/>
            <a:ext cx="3901680" cy="4101840"/>
          </a:xfrm>
          <a:prstGeom prst="rect">
            <a:avLst/>
          </a:prstGeom>
          <a:noFill/>
          <a:ln w="0">
            <a:noFill/>
          </a:ln>
        </p:spPr>
        <p:style>
          <a:lnRef idx="0"/>
          <a:fillRef idx="0"/>
          <a:effectRef idx="0"/>
          <a:fontRef idx="minor"/>
        </p:style>
        <p:txBody>
          <a:bodyPr anchor="t">
            <a:spAutoFit/>
          </a:bodyPr>
          <a:p>
            <a:pPr marL="457200" indent="-457200">
              <a:lnSpc>
                <a:spcPct val="100000"/>
              </a:lnSpc>
              <a:tabLst>
                <a:tab algn="l" pos="0"/>
              </a:tabLst>
            </a:pPr>
            <a:r>
              <a:rPr b="1" lang="en-US" sz="1600" strike="noStrike" u="none">
                <a:solidFill>
                  <a:schemeClr val="folHlink"/>
                </a:solidFill>
                <a:effectLst/>
                <a:uFillTx/>
                <a:latin typeface="Tahoma"/>
                <a:ea typeface="Tahoma"/>
              </a:rPr>
              <a:t>1.</a:t>
            </a:r>
            <a:r>
              <a:rPr b="1" lang="en-US" sz="1600" strike="noStrike" u="none">
                <a:solidFill>
                  <a:schemeClr val="folHlink"/>
                </a:solidFill>
                <a:effectLst/>
                <a:uFillTx/>
                <a:latin typeface="Tahoma"/>
                <a:ea typeface="Tahoma"/>
              </a:rPr>
              <a:t>	</a:t>
            </a:r>
            <a:r>
              <a:rPr b="1" lang="en-US" sz="1600" strike="noStrike" u="none">
                <a:solidFill>
                  <a:schemeClr val="folHlink"/>
                </a:solidFill>
                <a:effectLst/>
                <a:uFillTx/>
                <a:latin typeface="Tahoma"/>
                <a:ea typeface="Tahoma"/>
              </a:rPr>
              <a:t>Enough time for an ACK to be lost and a new FIN to arrive. If during the TIME-WAIT state, a new FIN arrives, the client sends a new ACK and restarts the 2MSL timer</a:t>
            </a:r>
            <a:endParaRPr b="0" lang="en-US" sz="1600" strike="noStrike" u="none">
              <a:solidFill>
                <a:srgbClr val="000000"/>
              </a:solidFill>
              <a:effectLst/>
              <a:uFillTx/>
              <a:latin typeface="Arial"/>
            </a:endParaRPr>
          </a:p>
          <a:p>
            <a:pPr marL="457200" indent="-457200">
              <a:lnSpc>
                <a:spcPct val="100000"/>
              </a:lnSpc>
              <a:spcBef>
                <a:spcPts val="320"/>
              </a:spcBef>
              <a:buClr>
                <a:srgbClr val="3333cc"/>
              </a:buClr>
              <a:buFont typeface="Tahoma"/>
              <a:buAutoNum type="arabicPeriod" startAt="2"/>
              <a:tabLst>
                <a:tab algn="l" pos="0"/>
              </a:tabLst>
            </a:pPr>
            <a:r>
              <a:rPr b="1" lang="en-US" sz="1600" strike="noStrike" u="none">
                <a:solidFill>
                  <a:schemeClr val="folHlink"/>
                </a:solidFill>
                <a:effectLst/>
                <a:uFillTx/>
                <a:latin typeface="Tahoma"/>
                <a:ea typeface="Tahoma"/>
              </a:rPr>
              <a:t>To prevent a duplicate segment from one connection appearing in the next one, TCP requires that incarnation cannot take place unless 2MSL amount of time has elapsed.</a:t>
            </a:r>
            <a:endParaRPr b="0" lang="en-US" sz="1600" strike="noStrike" u="none">
              <a:solidFill>
                <a:srgbClr val="000000"/>
              </a:solidFill>
              <a:effectLst/>
              <a:uFillTx/>
              <a:latin typeface="Arial"/>
            </a:endParaRPr>
          </a:p>
          <a:p>
            <a:pPr marL="457200" indent="-457200">
              <a:lnSpc>
                <a:spcPct val="100000"/>
              </a:lnSpc>
              <a:spcBef>
                <a:spcPts val="320"/>
              </a:spcBef>
              <a:tabLst>
                <a:tab algn="l" pos="0"/>
              </a:tabLst>
            </a:pPr>
            <a:r>
              <a:rPr b="1" lang="en-US" sz="1600" strike="noStrike" u="none">
                <a:solidFill>
                  <a:schemeClr val="folHlink"/>
                </a:solidFill>
                <a:effectLst/>
                <a:uFillTx/>
                <a:latin typeface="Tahoma"/>
                <a:ea typeface="Tahoma"/>
              </a:rPr>
              <a:t>	</a:t>
            </a:r>
            <a:r>
              <a:rPr b="1" lang="en-US" sz="1600" strike="noStrike" u="none">
                <a:solidFill>
                  <a:schemeClr val="folHlink"/>
                </a:solidFill>
                <a:effectLst/>
                <a:uFillTx/>
                <a:latin typeface="Tahoma"/>
                <a:ea typeface="Tahoma"/>
              </a:rPr>
              <a:t>Another solution: the ISN of the incarnation is greater than the last seq. # used in the previous connection.</a:t>
            </a:r>
            <a:endParaRPr b="0" lang="en-US" sz="1600" strike="noStrike" u="none">
              <a:solidFill>
                <a:srgbClr val="000000"/>
              </a:solidFill>
              <a:effectLst/>
              <a:uFillTx/>
              <a:latin typeface="Arial"/>
            </a:endParaRPr>
          </a:p>
        </p:txBody>
      </p:sp>
      <p:sp>
        <p:nvSpPr>
          <p:cNvPr id="1115" name="Google Shape;951;p42"/>
          <p:cNvSpPr/>
          <p:nvPr/>
        </p:nvSpPr>
        <p:spPr>
          <a:xfrm rot="13080000">
            <a:off x="3671640" y="4991400"/>
            <a:ext cx="533160" cy="456840"/>
          </a:xfrm>
          <a:prstGeom prst="rightArrow">
            <a:avLst>
              <a:gd name="adj1" fmla="val 50000"/>
              <a:gd name="adj2" fmla="val 50000"/>
            </a:avLst>
          </a:prstGeom>
          <a:solidFill>
            <a:schemeClr val="accent1"/>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Google Shape;957;p4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17" name="Google Shape;958;p4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C6DECB5-F29A-48EF-944A-53C8A30D052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18" name="Google Shape;959;p43"/>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15.16</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Transition diagram for a common scenario</a:t>
            </a:r>
            <a:endParaRPr b="0" lang="en-US" sz="1800" strike="noStrike" u="none">
              <a:solidFill>
                <a:srgbClr val="000000"/>
              </a:solidFill>
              <a:effectLst/>
              <a:uFillTx/>
              <a:latin typeface="Arial"/>
            </a:endParaRPr>
          </a:p>
        </p:txBody>
      </p:sp>
      <p:sp>
        <p:nvSpPr>
          <p:cNvPr id="1119" name="Google Shape;960;p4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20" name="Google Shape;961;p4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21" name="Google Shape;962;p4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22" name="Google Shape;963;p4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23" name="Google Shape;964;p4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24" name="Google Shape;965;p4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25" name="Google Shape;966;p4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26" name="Google Shape;967;p43" descr=""/>
          <p:cNvPicPr/>
          <p:nvPr/>
        </p:nvPicPr>
        <p:blipFill>
          <a:blip r:embed="rId1"/>
          <a:stretch/>
        </p:blipFill>
        <p:spPr>
          <a:xfrm>
            <a:off x="457200" y="2209680"/>
            <a:ext cx="8152920" cy="2381040"/>
          </a:xfrm>
          <a:prstGeom prst="rect">
            <a:avLst/>
          </a:prstGeom>
          <a:noFill/>
          <a:ln w="0">
            <a:noFill/>
          </a:ln>
        </p:spPr>
      </p:pic>
      <p:sp>
        <p:nvSpPr>
          <p:cNvPr id="1127" name="Google Shape;968;p43"/>
          <p:cNvSpPr/>
          <p:nvPr/>
        </p:nvSpPr>
        <p:spPr>
          <a:xfrm>
            <a:off x="990720" y="2709720"/>
            <a:ext cx="1103040" cy="372600"/>
          </a:xfrm>
          <a:prstGeom prst="ellipse">
            <a:avLst/>
          </a:prstGeom>
          <a:noFill/>
          <a:ln w="28575">
            <a:solidFill>
              <a:srgbClr val="0000ff"/>
            </a:solidFill>
            <a:miter/>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Google Shape;974;p4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29" name="Google Shape;975;p4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936B2CA-B684-4D4C-97C9-C768413E913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30" name="Google Shape;976;p44"/>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15.17</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Time line for a common scenario</a:t>
            </a:r>
            <a:endParaRPr b="0" lang="en-US" sz="1800" strike="noStrike" u="none">
              <a:solidFill>
                <a:srgbClr val="000000"/>
              </a:solidFill>
              <a:effectLst/>
              <a:uFillTx/>
              <a:latin typeface="Arial"/>
            </a:endParaRPr>
          </a:p>
        </p:txBody>
      </p:sp>
      <p:sp>
        <p:nvSpPr>
          <p:cNvPr id="1131" name="Google Shape;977;p4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32" name="Google Shape;978;p4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33" name="Google Shape;979;p4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34" name="Google Shape;980;p4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35" name="Google Shape;981;p4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36" name="Google Shape;982;p4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37" name="Google Shape;983;p4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38" name="Google Shape;984;p44" descr=""/>
          <p:cNvPicPr/>
          <p:nvPr/>
        </p:nvPicPr>
        <p:blipFill>
          <a:blip r:embed="rId1"/>
          <a:stretch/>
        </p:blipFill>
        <p:spPr>
          <a:xfrm>
            <a:off x="1863720" y="762120"/>
            <a:ext cx="6060600" cy="5741640"/>
          </a:xfrm>
          <a:prstGeom prst="rect">
            <a:avLst/>
          </a:prstGeom>
          <a:noFill/>
          <a:ln w="0">
            <a:noFill/>
          </a:ln>
        </p:spPr>
      </p:pic>
      <p:cxnSp>
        <p:nvCxnSpPr>
          <p:cNvPr id="1139" name="Google Shape;985;p44"/>
          <p:cNvCxnSpPr/>
          <p:nvPr/>
        </p:nvCxnSpPr>
        <p:spPr>
          <a:xfrm>
            <a:off x="3678120" y="4363920"/>
            <a:ext cx="792360" cy="736920"/>
          </a:xfrm>
          <a:prstGeom prst="straightConnector1">
            <a:avLst/>
          </a:prstGeom>
          <a:ln w="19050">
            <a:solidFill>
              <a:srgbClr val="000000"/>
            </a:solidFill>
            <a:miter/>
            <a:tailEnd len="med" type="triangle" w="med"/>
          </a:ln>
        </p:spPr>
      </p:cxnSp>
      <p:sp>
        <p:nvSpPr>
          <p:cNvPr id="1140" name="Google Shape;986;p44"/>
          <p:cNvSpPr/>
          <p:nvPr/>
        </p:nvSpPr>
        <p:spPr>
          <a:xfrm>
            <a:off x="3797280" y="4959360"/>
            <a:ext cx="487080" cy="171000"/>
          </a:xfrm>
          <a:custGeom>
            <a:avLst/>
            <a:gdLst>
              <a:gd name="textAreaLeft" fmla="*/ 0 w 487080"/>
              <a:gd name="textAreaRight" fmla="*/ 487440 w 487080"/>
              <a:gd name="textAreaTop" fmla="*/ 0 h 171000"/>
              <a:gd name="textAreaBottom" fmla="*/ 171360 h 171000"/>
            </a:gdLst>
            <a:ahLst/>
            <a:cxnLst/>
            <a:rect l="textAreaLeft" t="textAreaTop" r="textAreaRight" b="textAreaBottom"/>
            <a:pathLst>
              <a:path w="558800" h="133350">
                <a:moveTo>
                  <a:pt x="0" y="82550"/>
                </a:moveTo>
                <a:cubicBezTo>
                  <a:pt x="6350" y="69850"/>
                  <a:pt x="9700" y="55136"/>
                  <a:pt x="19050" y="44450"/>
                </a:cubicBezTo>
                <a:cubicBezTo>
                  <a:pt x="25283" y="37326"/>
                  <a:pt x="38390" y="39022"/>
                  <a:pt x="44450" y="31750"/>
                </a:cubicBezTo>
                <a:cubicBezTo>
                  <a:pt x="78184" y="-8730"/>
                  <a:pt x="22763" y="15696"/>
                  <a:pt x="69850" y="0"/>
                </a:cubicBezTo>
                <a:cubicBezTo>
                  <a:pt x="76200" y="4233"/>
                  <a:pt x="83106" y="7733"/>
                  <a:pt x="88900" y="12700"/>
                </a:cubicBezTo>
                <a:cubicBezTo>
                  <a:pt x="97991" y="20492"/>
                  <a:pt x="104721" y="30916"/>
                  <a:pt x="114300" y="38100"/>
                </a:cubicBezTo>
                <a:cubicBezTo>
                  <a:pt x="121873" y="43780"/>
                  <a:pt x="131583" y="45930"/>
                  <a:pt x="139700" y="50800"/>
                </a:cubicBezTo>
                <a:cubicBezTo>
                  <a:pt x="152788" y="58653"/>
                  <a:pt x="177800" y="76200"/>
                  <a:pt x="177800" y="76200"/>
                </a:cubicBezTo>
                <a:cubicBezTo>
                  <a:pt x="179917" y="84667"/>
                  <a:pt x="176666" y="97110"/>
                  <a:pt x="184150" y="101600"/>
                </a:cubicBezTo>
                <a:cubicBezTo>
                  <a:pt x="209578" y="116857"/>
                  <a:pt x="230558" y="58248"/>
                  <a:pt x="234950" y="57150"/>
                </a:cubicBezTo>
                <a:cubicBezTo>
                  <a:pt x="269533" y="48504"/>
                  <a:pt x="252544" y="54703"/>
                  <a:pt x="285750" y="38100"/>
                </a:cubicBezTo>
                <a:cubicBezTo>
                  <a:pt x="294217" y="44450"/>
                  <a:pt x="303666" y="49666"/>
                  <a:pt x="311150" y="57150"/>
                </a:cubicBezTo>
                <a:cubicBezTo>
                  <a:pt x="320125" y="66125"/>
                  <a:pt x="331570" y="91639"/>
                  <a:pt x="336550" y="101600"/>
                </a:cubicBezTo>
                <a:cubicBezTo>
                  <a:pt x="345017" y="97367"/>
                  <a:pt x="355257" y="95593"/>
                  <a:pt x="361950" y="88900"/>
                </a:cubicBezTo>
                <a:cubicBezTo>
                  <a:pt x="372743" y="78107"/>
                  <a:pt x="372542" y="54502"/>
                  <a:pt x="387350" y="50800"/>
                </a:cubicBezTo>
                <a:lnTo>
                  <a:pt x="412750" y="44450"/>
                </a:lnTo>
                <a:cubicBezTo>
                  <a:pt x="442150" y="88550"/>
                  <a:pt x="426674" y="91884"/>
                  <a:pt x="476250" y="69850"/>
                </a:cubicBezTo>
                <a:cubicBezTo>
                  <a:pt x="483224" y="66750"/>
                  <a:pt x="488950" y="61383"/>
                  <a:pt x="495300" y="57150"/>
                </a:cubicBezTo>
                <a:cubicBezTo>
                  <a:pt x="499533" y="50800"/>
                  <a:pt x="500596" y="36249"/>
                  <a:pt x="508000" y="38100"/>
                </a:cubicBezTo>
                <a:cubicBezTo>
                  <a:pt x="517183" y="40396"/>
                  <a:pt x="518261" y="54354"/>
                  <a:pt x="520700" y="63500"/>
                </a:cubicBezTo>
                <a:cubicBezTo>
                  <a:pt x="526798" y="86366"/>
                  <a:pt x="529167" y="110067"/>
                  <a:pt x="533400" y="133350"/>
                </a:cubicBezTo>
                <a:lnTo>
                  <a:pt x="558800" y="82550"/>
                </a:lnTo>
              </a:path>
            </a:pathLst>
          </a:custGeom>
          <a:noFill/>
          <a:ln w="28575">
            <a:solidFill>
              <a:srgbClr val="ff0000"/>
            </a:solidFill>
            <a:round/>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Google Shape;992;p4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42" name="Google Shape;993;p4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ED1275E-9C0E-4CA5-A781-1A0392CADED8}"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43" name="Google Shape;994;p4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15.18</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Simultaneous open</a:t>
            </a:r>
            <a:endParaRPr b="0" lang="en-US" sz="1800" strike="noStrike" u="none">
              <a:solidFill>
                <a:srgbClr val="000000"/>
              </a:solidFill>
              <a:effectLst/>
              <a:uFillTx/>
              <a:latin typeface="Arial"/>
            </a:endParaRPr>
          </a:p>
        </p:txBody>
      </p:sp>
      <p:sp>
        <p:nvSpPr>
          <p:cNvPr id="1144" name="Google Shape;995;p4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45" name="Google Shape;996;p4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46" name="Google Shape;997;p4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47" name="Google Shape;998;p4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48" name="Google Shape;999;p4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49" name="Google Shape;1000;p4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50" name="Google Shape;1001;p4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51" name="Google Shape;1002;p45" descr=""/>
          <p:cNvPicPr/>
          <p:nvPr/>
        </p:nvPicPr>
        <p:blipFill>
          <a:blip r:embed="rId1"/>
          <a:stretch/>
        </p:blipFill>
        <p:spPr>
          <a:xfrm>
            <a:off x="1008000" y="1414440"/>
            <a:ext cx="6992640" cy="422388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Google Shape;1008;p4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53" name="Google Shape;1009;p4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E94D0DA-0ECB-47D9-A2DF-521A15D73A4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54" name="Google Shape;1010;p46"/>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15.19</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Simultaneous close</a:t>
            </a:r>
            <a:endParaRPr b="0" lang="en-US" sz="1800" strike="noStrike" u="none">
              <a:solidFill>
                <a:srgbClr val="000000"/>
              </a:solidFill>
              <a:effectLst/>
              <a:uFillTx/>
              <a:latin typeface="Arial"/>
            </a:endParaRPr>
          </a:p>
        </p:txBody>
      </p:sp>
      <p:sp>
        <p:nvSpPr>
          <p:cNvPr id="1155" name="Google Shape;1011;p4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56" name="Google Shape;1012;p4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57" name="Google Shape;1013;p4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58" name="Google Shape;1014;p4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59" name="Google Shape;1015;p4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60" name="Google Shape;1016;p4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61" name="Google Shape;1017;p4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62" name="Google Shape;1018;p46" descr=""/>
          <p:cNvPicPr/>
          <p:nvPr/>
        </p:nvPicPr>
        <p:blipFill>
          <a:blip r:embed="rId1"/>
          <a:stretch/>
        </p:blipFill>
        <p:spPr>
          <a:xfrm>
            <a:off x="1236600" y="1066680"/>
            <a:ext cx="6992640" cy="5219280"/>
          </a:xfrm>
          <a:prstGeom prst="rect">
            <a:avLst/>
          </a:prstGeom>
          <a:noFill/>
          <a:ln w="0">
            <a:noFill/>
          </a:ln>
        </p:spPr>
      </p:pic>
      <p:sp>
        <p:nvSpPr>
          <p:cNvPr id="1163" name="Google Shape;1019;p46"/>
          <p:cNvSpPr/>
          <p:nvPr/>
        </p:nvSpPr>
        <p:spPr>
          <a:xfrm>
            <a:off x="5025960" y="2444760"/>
            <a:ext cx="1001520" cy="1614240"/>
          </a:xfrm>
          <a:custGeom>
            <a:avLst/>
            <a:gdLst>
              <a:gd name="textAreaLeft" fmla="*/ 0 w 1001520"/>
              <a:gd name="textAreaRight" fmla="*/ 1001880 w 1001520"/>
              <a:gd name="textAreaTop" fmla="*/ 0 h 1614240"/>
              <a:gd name="textAreaBottom" fmla="*/ 1614600 h 1614240"/>
            </a:gdLst>
            <a:ahLst/>
            <a:cxnLst/>
            <a:rect l="textAreaLeft" t="textAreaTop" r="textAreaRight" b="textAreaBottom"/>
            <a:pathLst>
              <a:path w="631" h="1017">
                <a:moveTo>
                  <a:pt x="552" y="66"/>
                </a:moveTo>
                <a:cubicBezTo>
                  <a:pt x="501" y="57"/>
                  <a:pt x="325" y="0"/>
                  <a:pt x="238" y="13"/>
                </a:cubicBezTo>
                <a:cubicBezTo>
                  <a:pt x="151" y="26"/>
                  <a:pt x="56" y="77"/>
                  <a:pt x="28" y="144"/>
                </a:cubicBezTo>
                <a:cubicBezTo>
                  <a:pt x="0" y="211"/>
                  <a:pt x="24" y="357"/>
                  <a:pt x="72" y="415"/>
                </a:cubicBezTo>
                <a:cubicBezTo>
                  <a:pt x="120" y="473"/>
                  <a:pt x="240" y="475"/>
                  <a:pt x="316" y="493"/>
                </a:cubicBezTo>
                <a:cubicBezTo>
                  <a:pt x="392" y="511"/>
                  <a:pt x="477" y="482"/>
                  <a:pt x="526" y="520"/>
                </a:cubicBezTo>
                <a:cubicBezTo>
                  <a:pt x="575" y="558"/>
                  <a:pt x="603" y="656"/>
                  <a:pt x="613" y="720"/>
                </a:cubicBezTo>
                <a:cubicBezTo>
                  <a:pt x="623" y="784"/>
                  <a:pt x="631" y="856"/>
                  <a:pt x="587" y="904"/>
                </a:cubicBezTo>
                <a:cubicBezTo>
                  <a:pt x="543" y="952"/>
                  <a:pt x="441" y="999"/>
                  <a:pt x="351" y="1008"/>
                </a:cubicBezTo>
                <a:cubicBezTo>
                  <a:pt x="261" y="1017"/>
                  <a:pt x="97" y="965"/>
                  <a:pt x="46" y="956"/>
                </a:cubicBezTo>
              </a:path>
            </a:pathLst>
          </a:custGeom>
          <a:noFill/>
          <a:ln w="38100">
            <a:solidFill>
              <a:srgbClr val="ff0000"/>
            </a:solidFill>
            <a:round/>
          </a:ln>
        </p:spPr>
        <p:style>
          <a:lnRef idx="0"/>
          <a:fillRef idx="0"/>
          <a:effectRef idx="0"/>
          <a:fontRef idx="minor"/>
        </p:style>
        <p:txBody>
          <a:bodyPr anchor="t">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64" name="Google Shape;1020;p46"/>
          <p:cNvSpPr/>
          <p:nvPr/>
        </p:nvSpPr>
        <p:spPr>
          <a:xfrm>
            <a:off x="5491080" y="2927520"/>
            <a:ext cx="45828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chemeClr val="dk1"/>
                </a:solidFill>
                <a:effectLst/>
                <a:uFillTx/>
                <a:latin typeface="Tahoma"/>
                <a:ea typeface="Tahoma"/>
              </a:rPr>
              <a:t>ex</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Google Shape;1026;p4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66" name="Google Shape;1027;p4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8EE7763-7D61-4495-95F1-EDF720E7C2C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67" name="Google Shape;1028;p47"/>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15.20</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Denying a connection</a:t>
            </a:r>
            <a:endParaRPr b="0" lang="en-US" sz="1800" strike="noStrike" u="none">
              <a:solidFill>
                <a:srgbClr val="000000"/>
              </a:solidFill>
              <a:effectLst/>
              <a:uFillTx/>
              <a:latin typeface="Arial"/>
            </a:endParaRPr>
          </a:p>
        </p:txBody>
      </p:sp>
      <p:sp>
        <p:nvSpPr>
          <p:cNvPr id="1168" name="Google Shape;1029;p4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69" name="Google Shape;1030;p4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70" name="Google Shape;1031;p4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71" name="Google Shape;1032;p4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72" name="Google Shape;1033;p4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73" name="Google Shape;1034;p4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74" name="Google Shape;1035;p4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75" name="Google Shape;1036;p47" descr=""/>
          <p:cNvPicPr/>
          <p:nvPr/>
        </p:nvPicPr>
        <p:blipFill>
          <a:blip r:embed="rId1"/>
          <a:stretch/>
        </p:blipFill>
        <p:spPr>
          <a:xfrm>
            <a:off x="1066680" y="1109520"/>
            <a:ext cx="6892560" cy="4528800"/>
          </a:xfrm>
          <a:prstGeom prst="rect">
            <a:avLst/>
          </a:prstGeom>
          <a:noFill/>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Google Shape;1042;p4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77" name="Google Shape;1043;p4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8D518F2-37BE-442F-8128-DC39E5E26EE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78" name="Google Shape;1044;p48"/>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15.21</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Aborting a connection</a:t>
            </a:r>
            <a:endParaRPr b="0" lang="en-US" sz="1800" strike="noStrike" u="none">
              <a:solidFill>
                <a:srgbClr val="000000"/>
              </a:solidFill>
              <a:effectLst/>
              <a:uFillTx/>
              <a:latin typeface="Arial"/>
            </a:endParaRPr>
          </a:p>
        </p:txBody>
      </p:sp>
      <p:sp>
        <p:nvSpPr>
          <p:cNvPr id="1179" name="Google Shape;1045;p4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80" name="Google Shape;1046;p4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81" name="Google Shape;1047;p4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82" name="Google Shape;1048;p4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83" name="Google Shape;1049;p4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84" name="Google Shape;1050;p4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185" name="Google Shape;1051;p4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186" name="Google Shape;1052;p48" descr=""/>
          <p:cNvPicPr/>
          <p:nvPr/>
        </p:nvPicPr>
        <p:blipFill>
          <a:blip r:embed="rId1"/>
          <a:stretch/>
        </p:blipFill>
        <p:spPr>
          <a:xfrm>
            <a:off x="438120" y="1636560"/>
            <a:ext cx="8065800" cy="353484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Google Shape;1058;p4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88" name="Google Shape;1059;p4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6152F24-7B8C-4CAC-B870-4D692C90188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89" name="Google Shape;1060;p49"/>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190" name="Google Shape;1061;p49"/>
          <p:cNvSpPr/>
          <p:nvPr/>
        </p:nvSpPr>
        <p:spPr>
          <a:xfrm>
            <a:off x="228600" y="355680"/>
            <a:ext cx="538776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15-6  WINDOWS  IN TCP</a:t>
            </a:r>
            <a:endParaRPr b="0" lang="en-US" sz="3600" strike="noStrike" u="none">
              <a:solidFill>
                <a:srgbClr val="ffffff"/>
              </a:solidFill>
              <a:effectLst/>
              <a:uFillTx/>
              <a:latin typeface="Arial"/>
            </a:endParaRPr>
          </a:p>
        </p:txBody>
      </p:sp>
      <p:sp>
        <p:nvSpPr>
          <p:cNvPr id="1191" name="Google Shape;1062;p49"/>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192" name="Google Shape;1063;p49"/>
          <p:cNvSpPr/>
          <p:nvPr/>
        </p:nvSpPr>
        <p:spPr>
          <a:xfrm>
            <a:off x="171360" y="1371600"/>
            <a:ext cx="8772120" cy="47890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Before discussing data transfer in TCP and the issues such as flow, error, and congestion control, we describe the windows used in TCP. TCP uses two windows (send window and receive window) for each direction of data transfer, which means four windows for a bidirectional communication. To make the discussion simple, we make an assumption that communication is only unidirectional; the bidirectional communication can be inferred using two unidirectional communications with piggybacking.</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Google Shape;307;p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57" name="Google Shape;308;p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DAC0E8C-1689-40A1-B0DE-913B887DD711}"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58" name="Google Shape;309;p5"/>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59" name="Google Shape;310;p5"/>
          <p:cNvSpPr/>
          <p:nvPr/>
        </p:nvSpPr>
        <p:spPr>
          <a:xfrm>
            <a:off x="228600" y="355680"/>
            <a:ext cx="457488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15-1  TCP SERVICES</a:t>
            </a:r>
            <a:endParaRPr b="0" lang="en-US" sz="3600" strike="noStrike" u="none">
              <a:solidFill>
                <a:srgbClr val="ffffff"/>
              </a:solidFill>
              <a:effectLst/>
              <a:uFillTx/>
              <a:latin typeface="Arial"/>
            </a:endParaRPr>
          </a:p>
        </p:txBody>
      </p:sp>
      <p:sp>
        <p:nvSpPr>
          <p:cNvPr id="660" name="Google Shape;311;p5"/>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661" name="Google Shape;312;p5"/>
          <p:cNvSpPr/>
          <p:nvPr/>
        </p:nvSpPr>
        <p:spPr>
          <a:xfrm>
            <a:off x="380880" y="1523880"/>
            <a:ext cx="8410320" cy="265392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800" strike="noStrike" u="none">
                <a:solidFill>
                  <a:schemeClr val="dk1"/>
                </a:solidFill>
                <a:effectLst/>
                <a:uFillTx/>
                <a:latin typeface="arial"/>
                <a:ea typeface="arial"/>
              </a:rPr>
              <a:t>Figure 15.1 shows the relationship of TCP to the other protocols in the TCP/IP protocol suite. TCP lies between the application layer and the network layer, and serves as the intermediary between the application programs and the network operations.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193" name="Google Shape;1069;p5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94" name="Google Shape;1070;p5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9B6E763-30D5-48D8-A5EB-04B59168A47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195" name="Google Shape;1071;p50"/>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196" name="Google Shape;1072;p50"/>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197" name="Google Shape;1073;p50"/>
          <p:cNvSpPr/>
          <p:nvPr/>
        </p:nvSpPr>
        <p:spPr>
          <a:xfrm>
            <a:off x="304920" y="988920"/>
            <a:ext cx="8381520" cy="103140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Send Window</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Receive Window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04" dur="indefinite" restart="never" nodeType="tmRoot">
          <p:childTnLst>
            <p:seq>
              <p:cTn id="405" dur="indefinite" nodeType="mainSeq">
                <p:childTnLst>
                  <p:par>
                    <p:cTn id="406" fill="hold">
                      <p:stCondLst>
                        <p:cond delay="indefinite"/>
                      </p:stCondLst>
                      <p:childTnLst>
                        <p:par>
                          <p:cTn id="407" fill="hold">
                            <p:stCondLst>
                              <p:cond delay="0"/>
                            </p:stCondLst>
                            <p:childTnLst>
                              <p:par>
                                <p:cTn id="408" nodeType="clickEffect" fill="hold" presetClass="entr" presetID="10">
                                  <p:stCondLst>
                                    <p:cond delay="0"/>
                                  </p:stCondLst>
                                  <p:childTnLst>
                                    <p:set>
                                      <p:cBhvr>
                                        <p:cTn id="409" dur="1" fill="hold">
                                          <p:stCondLst>
                                            <p:cond delay="0"/>
                                          </p:stCondLst>
                                        </p:cTn>
                                        <p:tgtEl>
                                          <p:spTgt spid="1197"/>
                                        </p:tgtEl>
                                        <p:attrNameLst>
                                          <p:attrName>style.visibility</p:attrName>
                                        </p:attrNameLst>
                                      </p:cBhvr>
                                      <p:to>
                                        <p:strVal val="visible"/>
                                      </p:to>
                                    </p:set>
                                    <p:animEffect filter="fade" transition="in">
                                      <p:cBhvr additive="repl">
                                        <p:cTn id="410" dur="5000"/>
                                        <p:tgtEl>
                                          <p:spTgt spid="1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Google Shape;1079;p5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199" name="Google Shape;1080;p5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4E5F45B-53AF-4B6C-B16D-9A61FDAE6AF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00" name="Google Shape;1081;p51"/>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15.22</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Send window in TCP</a:t>
            </a:r>
            <a:endParaRPr b="0" lang="en-US" sz="1800" strike="noStrike" u="none">
              <a:solidFill>
                <a:srgbClr val="000000"/>
              </a:solidFill>
              <a:effectLst/>
              <a:uFillTx/>
              <a:latin typeface="Arial"/>
            </a:endParaRPr>
          </a:p>
        </p:txBody>
      </p:sp>
      <p:sp>
        <p:nvSpPr>
          <p:cNvPr id="1201" name="Google Shape;1082;p5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02" name="Google Shape;1083;p5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03" name="Google Shape;1084;p5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04" name="Google Shape;1085;p5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05" name="Google Shape;1086;p51"/>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06" name="Google Shape;1087;p5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07" name="Google Shape;1088;p5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208" name="Google Shape;1089;p51" descr=""/>
          <p:cNvPicPr/>
          <p:nvPr/>
        </p:nvPicPr>
        <p:blipFill>
          <a:blip r:embed="rId1"/>
          <a:stretch/>
        </p:blipFill>
        <p:spPr>
          <a:xfrm>
            <a:off x="249120" y="1123920"/>
            <a:ext cx="8613360" cy="2712600"/>
          </a:xfrm>
          <a:prstGeom prst="rect">
            <a:avLst/>
          </a:prstGeom>
          <a:noFill/>
          <a:ln w="0">
            <a:noFill/>
          </a:ln>
        </p:spPr>
      </p:pic>
      <p:pic>
        <p:nvPicPr>
          <p:cNvPr id="1209" name="Google Shape;1090;p51" descr=""/>
          <p:cNvPicPr/>
          <p:nvPr/>
        </p:nvPicPr>
        <p:blipFill>
          <a:blip r:embed="rId2"/>
          <a:stretch/>
        </p:blipFill>
        <p:spPr>
          <a:xfrm>
            <a:off x="546120" y="4151160"/>
            <a:ext cx="8316720" cy="1852200"/>
          </a:xfrm>
          <a:prstGeom prst="rect">
            <a:avLst/>
          </a:prstGeom>
          <a:noFill/>
          <a:ln w="0">
            <a:noFill/>
          </a:ln>
        </p:spPr>
      </p:pic>
    </p:spTree>
  </p:cSld>
  <mc:AlternateContent>
    <mc:Choice Requires="p14">
      <p:transition spd="slow" p14:dur="2000"/>
    </mc:Choice>
    <mc:Fallback>
      <p:transition spd="slow"/>
    </mc:Fallback>
  </mc:AlternateContent>
  <p:timing>
    <p:tnLst>
      <p:par>
        <p:cTn id="411" dur="indefinite" restart="never" nodeType="tmRoot">
          <p:childTnLst>
            <p:seq>
              <p:cTn id="412" dur="indefinite" nodeType="mainSeq">
                <p:childTnLst>
                  <p:par>
                    <p:cTn id="413" fill="hold">
                      <p:stCondLst>
                        <p:cond delay="indefinite"/>
                      </p:stCondLst>
                      <p:childTnLst>
                        <p:par>
                          <p:cTn id="414" fill="hold">
                            <p:stCondLst>
                              <p:cond delay="0"/>
                            </p:stCondLst>
                            <p:childTnLst>
                              <p:par>
                                <p:cTn id="415" nodeType="clickEffect" fill="hold" presetClass="entr" presetID="23" presetSubtype="16">
                                  <p:stCondLst>
                                    <p:cond delay="0"/>
                                  </p:stCondLst>
                                  <p:childTnLst>
                                    <p:set>
                                      <p:cBhvr>
                                        <p:cTn id="416" dur="1" fill="hold">
                                          <p:stCondLst>
                                            <p:cond delay="0"/>
                                          </p:stCondLst>
                                        </p:cTn>
                                        <p:tgtEl>
                                          <p:spTgt spid="1208"/>
                                        </p:tgtEl>
                                        <p:attrNameLst>
                                          <p:attrName>style.visibility</p:attrName>
                                        </p:attrNameLst>
                                      </p:cBhvr>
                                      <p:to>
                                        <p:strVal val="visible"/>
                                      </p:to>
                                    </p:set>
                                    <p:anim calcmode="lin" valueType="num">
                                      <p:cBhvr additive="repl">
                                        <p:cTn id="417" dur="500"/>
                                        <p:tgtEl>
                                          <p:spTgt spid="1208"/>
                                        </p:tgtEl>
                                        <p:attrNameLst>
                                          <p:attrName>ppt_w</p:attrName>
                                        </p:attrNameLst>
                                      </p:cBhvr>
                                      <p:tavLst>
                                        <p:tav tm="0">
                                          <p:val>
                                            <p:strVal val="0"/>
                                          </p:val>
                                        </p:tav>
                                        <p:tav tm="100000">
                                          <p:val>
                                            <p:strVal val="#ppt_w"/>
                                          </p:val>
                                        </p:tav>
                                      </p:tavLst>
                                    </p:anim>
                                    <p:anim calcmode="lin" valueType="num">
                                      <p:cBhvr additive="repl">
                                        <p:cTn id="418" dur="500"/>
                                        <p:tgtEl>
                                          <p:spTgt spid="1208"/>
                                        </p:tgtEl>
                                        <p:attrNameLst>
                                          <p:attrName>ppt_h</p:attrName>
                                        </p:attrNameLst>
                                      </p:cBhvr>
                                      <p:tavLst>
                                        <p:tav tm="0">
                                          <p:val>
                                            <p:strVal val="0"/>
                                          </p:val>
                                        </p:tav>
                                        <p:tav tm="100000">
                                          <p:val>
                                            <p:strVal val="#ppt_h"/>
                                          </p:val>
                                        </p:tav>
                                      </p:tavLst>
                                    </p:anim>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23" presetSubtype="16">
                                  <p:stCondLst>
                                    <p:cond delay="0"/>
                                  </p:stCondLst>
                                  <p:childTnLst>
                                    <p:set>
                                      <p:cBhvr>
                                        <p:cTn id="422" dur="1" fill="hold">
                                          <p:stCondLst>
                                            <p:cond delay="0"/>
                                          </p:stCondLst>
                                        </p:cTn>
                                        <p:tgtEl>
                                          <p:spTgt spid="1209"/>
                                        </p:tgtEl>
                                        <p:attrNameLst>
                                          <p:attrName>style.visibility</p:attrName>
                                        </p:attrNameLst>
                                      </p:cBhvr>
                                      <p:to>
                                        <p:strVal val="visible"/>
                                      </p:to>
                                    </p:set>
                                    <p:anim calcmode="lin" valueType="num">
                                      <p:cBhvr additive="repl">
                                        <p:cTn id="423" dur="500"/>
                                        <p:tgtEl>
                                          <p:spTgt spid="1209"/>
                                        </p:tgtEl>
                                        <p:attrNameLst>
                                          <p:attrName>ppt_w</p:attrName>
                                        </p:attrNameLst>
                                      </p:cBhvr>
                                      <p:tavLst>
                                        <p:tav tm="0">
                                          <p:val>
                                            <p:strVal val="0"/>
                                          </p:val>
                                        </p:tav>
                                        <p:tav tm="100000">
                                          <p:val>
                                            <p:strVal val="#ppt_w"/>
                                          </p:val>
                                        </p:tav>
                                      </p:tavLst>
                                    </p:anim>
                                    <p:anim calcmode="lin" valueType="num">
                                      <p:cBhvr additive="repl">
                                        <p:cTn id="424" dur="500"/>
                                        <p:tgtEl>
                                          <p:spTgt spid="12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Google Shape;1096;p5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11" name="Google Shape;1097;p5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79412C0-7512-4C4D-9993-6BA58983912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12" name="Google Shape;1098;p52"/>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15.23</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Receive window in TCP</a:t>
            </a:r>
            <a:endParaRPr b="0" lang="en-US" sz="1800" strike="noStrike" u="none">
              <a:solidFill>
                <a:srgbClr val="000000"/>
              </a:solidFill>
              <a:effectLst/>
              <a:uFillTx/>
              <a:latin typeface="Arial"/>
            </a:endParaRPr>
          </a:p>
        </p:txBody>
      </p:sp>
      <p:sp>
        <p:nvSpPr>
          <p:cNvPr id="1213" name="Google Shape;1099;p5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14" name="Google Shape;1100;p5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15" name="Google Shape;1101;p5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16" name="Google Shape;1102;p5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17" name="Google Shape;1103;p5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18" name="Google Shape;1104;p5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19" name="Google Shape;1105;p5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220" name="Google Shape;1106;p52" descr=""/>
          <p:cNvPicPr/>
          <p:nvPr/>
        </p:nvPicPr>
        <p:blipFill>
          <a:blip r:embed="rId1"/>
          <a:stretch/>
        </p:blipFill>
        <p:spPr>
          <a:xfrm>
            <a:off x="938160" y="990720"/>
            <a:ext cx="7824600" cy="5258880"/>
          </a:xfrm>
          <a:prstGeom prst="rect">
            <a:avLst/>
          </a:prstGeom>
          <a:noFill/>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Google Shape;1112;p5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22" name="Google Shape;1113;p5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1C2C4B5-2D49-441E-A7FB-3B11A5E386B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23" name="Google Shape;1114;p53"/>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24" name="Google Shape;1115;p53"/>
          <p:cNvSpPr/>
          <p:nvPr/>
        </p:nvSpPr>
        <p:spPr>
          <a:xfrm>
            <a:off x="228600" y="355680"/>
            <a:ext cx="508284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15-7  FLOW CONTROL</a:t>
            </a:r>
            <a:endParaRPr b="0" lang="en-US" sz="3600" strike="noStrike" u="none">
              <a:solidFill>
                <a:srgbClr val="ffffff"/>
              </a:solidFill>
              <a:effectLst/>
              <a:uFillTx/>
              <a:latin typeface="Arial"/>
            </a:endParaRPr>
          </a:p>
        </p:txBody>
      </p:sp>
      <p:sp>
        <p:nvSpPr>
          <p:cNvPr id="1225" name="Google Shape;1116;p53"/>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226" name="Google Shape;1117;p53"/>
          <p:cNvSpPr/>
          <p:nvPr/>
        </p:nvSpPr>
        <p:spPr>
          <a:xfrm>
            <a:off x="361800" y="1504800"/>
            <a:ext cx="8591040" cy="47890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As discussed in Chapter 13, flow control balances the rate a producer creates data with the rate a consumer can use the data. TCP separates flow control from error control. In this section we discuss flow control, ignoring error control. We temporarily assume that the logical channel between the sending and receiving TCP is error-free. Figure 15.24 shows unidirectional data transfer between a sender and a receiver; bidirectional data transfer can be deduced from unidirectional one as discussed in Chapter 13.</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227" name="Google Shape;1123;p5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28" name="Google Shape;1124;p5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0E6A825-3410-41F2-A982-F748F8F356E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29" name="Google Shape;1125;p54"/>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230" name="Google Shape;1126;p54"/>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231" name="Google Shape;1127;p54"/>
          <p:cNvSpPr/>
          <p:nvPr/>
        </p:nvSpPr>
        <p:spPr>
          <a:xfrm>
            <a:off x="304920" y="988920"/>
            <a:ext cx="8381520" cy="154440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Opening and Closing Windows</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Shrinking of Windows</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Silly Window Syndrome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25" dur="indefinite" restart="never" nodeType="tmRoot">
          <p:childTnLst>
            <p:seq>
              <p:cTn id="426" dur="indefinite" nodeType="mainSeq">
                <p:childTnLst>
                  <p:par>
                    <p:cTn id="427" fill="hold">
                      <p:stCondLst>
                        <p:cond delay="indefinite"/>
                      </p:stCondLst>
                      <p:childTnLst>
                        <p:par>
                          <p:cTn id="428" fill="hold">
                            <p:stCondLst>
                              <p:cond delay="0"/>
                            </p:stCondLst>
                            <p:childTnLst>
                              <p:par>
                                <p:cTn id="429" nodeType="clickEffect" fill="hold" presetClass="entr" presetID="10">
                                  <p:stCondLst>
                                    <p:cond delay="0"/>
                                  </p:stCondLst>
                                  <p:childTnLst>
                                    <p:set>
                                      <p:cBhvr>
                                        <p:cTn id="430" dur="1" fill="hold">
                                          <p:stCondLst>
                                            <p:cond delay="0"/>
                                          </p:stCondLst>
                                        </p:cTn>
                                        <p:tgtEl>
                                          <p:spTgt spid="1231"/>
                                        </p:tgtEl>
                                        <p:attrNameLst>
                                          <p:attrName>style.visibility</p:attrName>
                                        </p:attrNameLst>
                                      </p:cBhvr>
                                      <p:to>
                                        <p:strVal val="visible"/>
                                      </p:to>
                                    </p:set>
                                    <p:animEffect filter="fade" transition="in">
                                      <p:cBhvr additive="repl">
                                        <p:cTn id="431" dur="50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Google Shape;1133;p5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33" name="Google Shape;1134;p5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210EF5B-13D5-47F8-9064-AD1150584D5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34" name="Google Shape;1135;p5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15.24</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TCP/IP protocol suite</a:t>
            </a:r>
            <a:endParaRPr b="0" lang="en-US" sz="1800" strike="noStrike" u="none">
              <a:solidFill>
                <a:srgbClr val="000000"/>
              </a:solidFill>
              <a:effectLst/>
              <a:uFillTx/>
              <a:latin typeface="Arial"/>
            </a:endParaRPr>
          </a:p>
        </p:txBody>
      </p:sp>
      <p:sp>
        <p:nvSpPr>
          <p:cNvPr id="1235" name="Google Shape;1136;p5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36" name="Google Shape;1137;p5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37" name="Google Shape;1138;p5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38" name="Google Shape;1139;p5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39" name="Google Shape;1140;p5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40" name="Google Shape;1141;p5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41" name="Google Shape;1142;p5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242" name="Google Shape;1143;p55" descr=""/>
          <p:cNvPicPr/>
          <p:nvPr/>
        </p:nvPicPr>
        <p:blipFill>
          <a:blip r:embed="rId1"/>
          <a:stretch/>
        </p:blipFill>
        <p:spPr>
          <a:xfrm>
            <a:off x="338040" y="1935000"/>
            <a:ext cx="8199000" cy="2107800"/>
          </a:xfrm>
          <a:prstGeom prst="rect">
            <a:avLst/>
          </a:prstGeom>
          <a:noFill/>
          <a:ln w="0">
            <a:noFill/>
          </a:ln>
        </p:spPr>
      </p:pic>
      <p:pic>
        <p:nvPicPr>
          <p:cNvPr id="1243" name="Google Shape;1144;p55" descr=""/>
          <p:cNvPicPr/>
          <p:nvPr/>
        </p:nvPicPr>
        <p:blipFill>
          <a:blip r:embed="rId2"/>
          <a:stretch/>
        </p:blipFill>
        <p:spPr>
          <a:xfrm>
            <a:off x="1036800" y="2543040"/>
            <a:ext cx="950400" cy="777600"/>
          </a:xfrm>
          <a:prstGeom prst="rect">
            <a:avLst/>
          </a:prstGeom>
          <a:noFill/>
          <a:ln w="0">
            <a:noFill/>
          </a:ln>
        </p:spPr>
      </p:pic>
      <p:pic>
        <p:nvPicPr>
          <p:cNvPr id="1244" name="Google Shape;1145;p55" descr=""/>
          <p:cNvPicPr/>
          <p:nvPr/>
        </p:nvPicPr>
        <p:blipFill>
          <a:blip r:embed="rId3"/>
          <a:stretch/>
        </p:blipFill>
        <p:spPr>
          <a:xfrm>
            <a:off x="2220840" y="3540240"/>
            <a:ext cx="4397040" cy="426600"/>
          </a:xfrm>
          <a:prstGeom prst="rect">
            <a:avLst/>
          </a:prstGeom>
          <a:noFill/>
          <a:ln w="0">
            <a:noFill/>
          </a:ln>
        </p:spPr>
      </p:pic>
      <p:pic>
        <p:nvPicPr>
          <p:cNvPr id="1245" name="Google Shape;1146;p55" descr=""/>
          <p:cNvPicPr/>
          <p:nvPr/>
        </p:nvPicPr>
        <p:blipFill>
          <a:blip r:embed="rId4"/>
          <a:stretch/>
        </p:blipFill>
        <p:spPr>
          <a:xfrm>
            <a:off x="6877080" y="2527200"/>
            <a:ext cx="877680" cy="766440"/>
          </a:xfrm>
          <a:prstGeom prst="rect">
            <a:avLst/>
          </a:prstGeom>
          <a:noFill/>
          <a:ln w="0">
            <a:noFill/>
          </a:ln>
        </p:spPr>
      </p:pic>
      <p:pic>
        <p:nvPicPr>
          <p:cNvPr id="1246" name="Google Shape;1147;p55" descr=""/>
          <p:cNvPicPr/>
          <p:nvPr/>
        </p:nvPicPr>
        <p:blipFill>
          <a:blip r:embed="rId5"/>
          <a:stretch/>
        </p:blipFill>
        <p:spPr>
          <a:xfrm>
            <a:off x="1681200" y="3908520"/>
            <a:ext cx="5347800" cy="667800"/>
          </a:xfrm>
          <a:prstGeom prst="rect">
            <a:avLst/>
          </a:prstGeom>
          <a:noFill/>
          <a:ln w="0">
            <a:noFill/>
          </a:ln>
        </p:spPr>
      </p:pic>
      <p:pic>
        <p:nvPicPr>
          <p:cNvPr id="1247" name="Google Shape;1148;p55" descr=""/>
          <p:cNvPicPr/>
          <p:nvPr/>
        </p:nvPicPr>
        <p:blipFill>
          <a:blip r:embed="rId6"/>
          <a:stretch/>
        </p:blipFill>
        <p:spPr>
          <a:xfrm>
            <a:off x="2212920" y="2344680"/>
            <a:ext cx="1461600" cy="1158480"/>
          </a:xfrm>
          <a:prstGeom prst="rect">
            <a:avLst/>
          </a:prstGeom>
          <a:noFill/>
          <a:ln w="0">
            <a:noFill/>
          </a:ln>
        </p:spPr>
      </p:pic>
    </p:spTree>
  </p:cSld>
  <mc:AlternateContent>
    <mc:Choice Requires="p14">
      <p:transition spd="slow" p14:dur="2000"/>
    </mc:Choice>
    <mc:Fallback>
      <p:transition spd="slow"/>
    </mc:Fallback>
  </mc:AlternateContent>
  <p:timing>
    <p:tnLst>
      <p:par>
        <p:cTn id="432" dur="indefinite" restart="never" nodeType="tmRoot">
          <p:childTnLst>
            <p:seq>
              <p:cTn id="433" dur="indefinite" nodeType="mainSeq">
                <p:childTnLst>
                  <p:par>
                    <p:cTn id="434" fill="hold">
                      <p:stCondLst>
                        <p:cond delay="indefinite"/>
                      </p:stCondLst>
                      <p:childTnLst>
                        <p:par>
                          <p:cTn id="435" fill="hold">
                            <p:stCondLst>
                              <p:cond delay="0"/>
                            </p:stCondLst>
                            <p:childTnLst>
                              <p:par>
                                <p:cTn id="436" nodeType="clickEffect" fill="hold" presetClass="entr" presetID="1">
                                  <p:stCondLst>
                                    <p:cond delay="0"/>
                                  </p:stCondLst>
                                  <p:childTnLst>
                                    <p:set>
                                      <p:cBhvr>
                                        <p:cTn id="437" dur="1" fill="hold">
                                          <p:stCondLst>
                                            <p:cond delay="0"/>
                                          </p:stCondLst>
                                        </p:cTn>
                                        <p:tgtEl>
                                          <p:spTgt spid="1242"/>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nodeType="clickEffect" fill="hold" presetClass="entr" presetID="10">
                                  <p:stCondLst>
                                    <p:cond delay="0"/>
                                  </p:stCondLst>
                                  <p:childTnLst>
                                    <p:set>
                                      <p:cBhvr>
                                        <p:cTn id="441" dur="1" fill="hold">
                                          <p:stCondLst>
                                            <p:cond delay="0"/>
                                          </p:stCondLst>
                                        </p:cTn>
                                        <p:tgtEl>
                                          <p:spTgt spid="1243"/>
                                        </p:tgtEl>
                                        <p:attrNameLst>
                                          <p:attrName>style.visibility</p:attrName>
                                        </p:attrNameLst>
                                      </p:cBhvr>
                                      <p:to>
                                        <p:strVal val="visible"/>
                                      </p:to>
                                    </p:set>
                                    <p:animEffect filter="fade" transition="in">
                                      <p:cBhvr additive="repl">
                                        <p:cTn id="442" dur="2000"/>
                                        <p:tgtEl>
                                          <p:spTgt spid="1243"/>
                                        </p:tgtEl>
                                      </p:cBhvr>
                                    </p:animEffec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0">
                                  <p:stCondLst>
                                    <p:cond delay="0"/>
                                  </p:stCondLst>
                                  <p:childTnLst>
                                    <p:set>
                                      <p:cBhvr>
                                        <p:cTn id="446" dur="1" fill="hold">
                                          <p:stCondLst>
                                            <p:cond delay="0"/>
                                          </p:stCondLst>
                                        </p:cTn>
                                        <p:tgtEl>
                                          <p:spTgt spid="1244"/>
                                        </p:tgtEl>
                                        <p:attrNameLst>
                                          <p:attrName>style.visibility</p:attrName>
                                        </p:attrNameLst>
                                      </p:cBhvr>
                                      <p:to>
                                        <p:strVal val="visible"/>
                                      </p:to>
                                    </p:set>
                                    <p:animEffect filter="fade" transition="in">
                                      <p:cBhvr additive="repl">
                                        <p:cTn id="447" dur="2000"/>
                                        <p:tgtEl>
                                          <p:spTgt spid="1244"/>
                                        </p:tgtEl>
                                      </p:cBhvr>
                                    </p:animEffect>
                                  </p:childTnLst>
                                </p:cTn>
                              </p:par>
                            </p:childTnLst>
                          </p:cTn>
                        </p:par>
                      </p:childTnLst>
                    </p:cTn>
                  </p:par>
                  <p:par>
                    <p:cTn id="448" fill="hold">
                      <p:stCondLst>
                        <p:cond delay="indefinite"/>
                      </p:stCondLst>
                      <p:childTnLst>
                        <p:par>
                          <p:cTn id="449" fill="hold">
                            <p:stCondLst>
                              <p:cond delay="0"/>
                            </p:stCondLst>
                            <p:childTnLst>
                              <p:par>
                                <p:cTn id="450" nodeType="clickEffect" fill="hold" presetClass="entr" presetID="10">
                                  <p:stCondLst>
                                    <p:cond delay="0"/>
                                  </p:stCondLst>
                                  <p:childTnLst>
                                    <p:set>
                                      <p:cBhvr>
                                        <p:cTn id="451" dur="1" fill="hold">
                                          <p:stCondLst>
                                            <p:cond delay="0"/>
                                          </p:stCondLst>
                                        </p:cTn>
                                        <p:tgtEl>
                                          <p:spTgt spid="1245"/>
                                        </p:tgtEl>
                                        <p:attrNameLst>
                                          <p:attrName>style.visibility</p:attrName>
                                        </p:attrNameLst>
                                      </p:cBhvr>
                                      <p:to>
                                        <p:strVal val="visible"/>
                                      </p:to>
                                    </p:set>
                                    <p:animEffect filter="fade" transition="in">
                                      <p:cBhvr additive="repl">
                                        <p:cTn id="452" dur="2000"/>
                                        <p:tgtEl>
                                          <p:spTgt spid="1245"/>
                                        </p:tgtEl>
                                      </p:cBhvr>
                                    </p:animEffec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0">
                                  <p:stCondLst>
                                    <p:cond delay="0"/>
                                  </p:stCondLst>
                                  <p:childTnLst>
                                    <p:set>
                                      <p:cBhvr>
                                        <p:cTn id="456" dur="1" fill="hold">
                                          <p:stCondLst>
                                            <p:cond delay="0"/>
                                          </p:stCondLst>
                                        </p:cTn>
                                        <p:tgtEl>
                                          <p:spTgt spid="1246"/>
                                        </p:tgtEl>
                                        <p:attrNameLst>
                                          <p:attrName>style.visibility</p:attrName>
                                        </p:attrNameLst>
                                      </p:cBhvr>
                                      <p:to>
                                        <p:strVal val="visible"/>
                                      </p:to>
                                    </p:set>
                                    <p:animEffect filter="fade" transition="in">
                                      <p:cBhvr additive="repl">
                                        <p:cTn id="457" dur="2000"/>
                                        <p:tgtEl>
                                          <p:spTgt spid="1246"/>
                                        </p:tgtEl>
                                      </p:cBhvr>
                                    </p:animEffect>
                                  </p:childTnLst>
                                </p:cTn>
                              </p:par>
                            </p:childTnLst>
                          </p:cTn>
                        </p:par>
                      </p:childTnLst>
                    </p:cTn>
                  </p:par>
                  <p:par>
                    <p:cTn id="458" fill="hold">
                      <p:stCondLst>
                        <p:cond delay="indefinite"/>
                      </p:stCondLst>
                      <p:childTnLst>
                        <p:par>
                          <p:cTn id="459" fill="hold">
                            <p:stCondLst>
                              <p:cond delay="0"/>
                            </p:stCondLst>
                            <p:childTnLst>
                              <p:par>
                                <p:cTn id="460" nodeType="clickEffect" fill="hold" presetClass="entr" presetID="10">
                                  <p:stCondLst>
                                    <p:cond delay="0"/>
                                  </p:stCondLst>
                                  <p:childTnLst>
                                    <p:set>
                                      <p:cBhvr>
                                        <p:cTn id="461" dur="1" fill="hold">
                                          <p:stCondLst>
                                            <p:cond delay="0"/>
                                          </p:stCondLst>
                                        </p:cTn>
                                        <p:tgtEl>
                                          <p:spTgt spid="1247"/>
                                        </p:tgtEl>
                                        <p:attrNameLst>
                                          <p:attrName>style.visibility</p:attrName>
                                        </p:attrNameLst>
                                      </p:cBhvr>
                                      <p:to>
                                        <p:strVal val="visible"/>
                                      </p:to>
                                    </p:set>
                                    <p:animEffect filter="fade" transition="in">
                                      <p:cBhvr additive="repl">
                                        <p:cTn id="462" dur="2000"/>
                                        <p:tgtEl>
                                          <p:spTgt spid="1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Google Shape;1154;p5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49" name="Google Shape;1155;p5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9D696B3-0D1B-4C34-8AFA-F6171DB4592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50" name="Google Shape;1156;p56"/>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15.25</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An example of flow control</a:t>
            </a:r>
            <a:endParaRPr b="0" lang="en-US" sz="1800" strike="noStrike" u="none">
              <a:solidFill>
                <a:srgbClr val="000000"/>
              </a:solidFill>
              <a:effectLst/>
              <a:uFillTx/>
              <a:latin typeface="Arial"/>
            </a:endParaRPr>
          </a:p>
        </p:txBody>
      </p:sp>
      <p:sp>
        <p:nvSpPr>
          <p:cNvPr id="1251" name="Google Shape;1157;p5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52" name="Google Shape;1158;p5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53" name="Google Shape;1159;p5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54" name="Google Shape;1160;p5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55" name="Google Shape;1161;p5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56" name="Google Shape;1162;p5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57" name="Google Shape;1163;p5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258" name="Google Shape;1164;p56" descr=""/>
          <p:cNvPicPr/>
          <p:nvPr/>
        </p:nvPicPr>
        <p:blipFill>
          <a:blip r:embed="rId1"/>
          <a:stretch/>
        </p:blipFill>
        <p:spPr>
          <a:xfrm>
            <a:off x="1598760" y="762120"/>
            <a:ext cx="5868720" cy="556236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Google Shape;1170;p5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60" name="Google Shape;1171;p5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79340A8-10E8-4DD4-8D5F-05010D3B53C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61" name="Google Shape;1172;p57"/>
          <p:cNvSpPr/>
          <p:nvPr/>
        </p:nvSpPr>
        <p:spPr>
          <a:xfrm>
            <a:off x="66600" y="658800"/>
            <a:ext cx="8924400" cy="593388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Figure 15.26 shows the reason for the mandate in window shrinking. Part a of the figure shows values of last acknowledgment and </a:t>
            </a:r>
            <a:r>
              <a:rPr b="1" i="1" lang="en-US" sz="2400" strike="noStrike" u="none">
                <a:solidFill>
                  <a:schemeClr val="dk1"/>
                </a:solidFill>
                <a:effectLst/>
                <a:uFillTx/>
                <a:latin typeface="arial"/>
                <a:ea typeface="arial"/>
              </a:rPr>
              <a:t>rwnd</a:t>
            </a:r>
            <a:r>
              <a:rPr b="1" lang="en-US" sz="2400" strike="noStrike" u="none">
                <a:solidFill>
                  <a:schemeClr val="dk1"/>
                </a:solidFill>
                <a:effectLst/>
                <a:uFillTx/>
                <a:latin typeface="arial"/>
                <a:ea typeface="arial"/>
              </a:rPr>
              <a:t>. Part b shows the situation in which the sender has sent bytes 206 to 214. Bytes 206 to 209 are acknowledged and purged. The new advertisement, however, defines the new value of </a:t>
            </a:r>
            <a:r>
              <a:rPr b="1" i="1" lang="en-US" sz="2400" strike="noStrike" u="none">
                <a:solidFill>
                  <a:schemeClr val="dk1"/>
                </a:solidFill>
                <a:effectLst/>
                <a:uFillTx/>
                <a:latin typeface="arial"/>
                <a:ea typeface="arial"/>
              </a:rPr>
              <a:t>rwnd</a:t>
            </a:r>
            <a:r>
              <a:rPr b="1" lang="en-US" sz="2400" strike="noStrike" u="none">
                <a:solidFill>
                  <a:schemeClr val="dk1"/>
                </a:solidFill>
                <a:effectLst/>
                <a:uFillTx/>
                <a:latin typeface="arial"/>
                <a:ea typeface="arial"/>
              </a:rPr>
              <a:t> as 4, in which 210 + 4 &lt; 206 + 12. When the send window shrinks, it creates a problem: byte 214 which has been already sent is outside the window. The relation discussed before forces the receiver to maintain the right-hand wall of the window to be as shown in part a because the receiver does not know which of the bytes 210 to 217 has already been sent. One way to prevent this situation is to let the receiver postpone its feedback until enough buffer locations are available in its window. In other words, the receiver should wait until more bytes are consumed by its process.</a:t>
            </a:r>
            <a:endParaRPr b="0" lang="en-US" sz="2400" strike="noStrike" u="none">
              <a:solidFill>
                <a:srgbClr val="000000"/>
              </a:solidFill>
              <a:effectLst/>
              <a:uFillTx/>
              <a:latin typeface="Arial"/>
            </a:endParaRPr>
          </a:p>
        </p:txBody>
      </p:sp>
      <p:grpSp>
        <p:nvGrpSpPr>
          <p:cNvPr id="1262" name="Google Shape;1173;p57"/>
          <p:cNvGrpSpPr/>
          <p:nvPr/>
        </p:nvGrpSpPr>
        <p:grpSpPr>
          <a:xfrm>
            <a:off x="0" y="0"/>
            <a:ext cx="9143640" cy="609120"/>
            <a:chOff x="0" y="0"/>
            <a:chExt cx="9143640" cy="609120"/>
          </a:xfrm>
        </p:grpSpPr>
        <p:sp>
          <p:nvSpPr>
            <p:cNvPr id="1263" name="Google Shape;1174;p57"/>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64" name="Google Shape;1175;p57"/>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15.2</a:t>
              </a:r>
              <a:endParaRPr b="0" lang="en-US" sz="32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Google Shape;1181;p5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66" name="Google Shape;1182;p5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3CF1640-15C5-4215-8038-45393F37E4A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67" name="Google Shape;1183;p58"/>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15.26</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15.2</a:t>
            </a:r>
            <a:endParaRPr b="0" lang="en-US" sz="1800" strike="noStrike" u="none">
              <a:solidFill>
                <a:srgbClr val="000000"/>
              </a:solidFill>
              <a:effectLst/>
              <a:uFillTx/>
              <a:latin typeface="Arial"/>
            </a:endParaRPr>
          </a:p>
        </p:txBody>
      </p:sp>
      <p:sp>
        <p:nvSpPr>
          <p:cNvPr id="1268" name="Google Shape;1184;p5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69" name="Google Shape;1185;p5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70" name="Google Shape;1186;p5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71" name="Google Shape;1187;p5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72" name="Google Shape;1188;p5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73" name="Google Shape;1189;p5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274" name="Google Shape;1190;p5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275" name="Google Shape;1191;p58" descr=""/>
          <p:cNvPicPr/>
          <p:nvPr/>
        </p:nvPicPr>
        <p:blipFill>
          <a:blip r:embed="rId1"/>
          <a:stretch/>
        </p:blipFill>
        <p:spPr>
          <a:xfrm>
            <a:off x="663480" y="1413000"/>
            <a:ext cx="7897320" cy="2091960"/>
          </a:xfrm>
          <a:prstGeom prst="rect">
            <a:avLst/>
          </a:prstGeom>
          <a:noFill/>
          <a:ln w="0">
            <a:noFill/>
          </a:ln>
        </p:spPr>
      </p:pic>
      <p:pic>
        <p:nvPicPr>
          <p:cNvPr id="1276" name="Google Shape;1192;p58" descr=""/>
          <p:cNvPicPr/>
          <p:nvPr/>
        </p:nvPicPr>
        <p:blipFill>
          <a:blip r:embed="rId2"/>
          <a:stretch/>
        </p:blipFill>
        <p:spPr>
          <a:xfrm>
            <a:off x="665280" y="3981600"/>
            <a:ext cx="7897320" cy="2252160"/>
          </a:xfrm>
          <a:prstGeom prst="rect">
            <a:avLst/>
          </a:prstGeom>
          <a:noFill/>
          <a:ln w="0">
            <a:noFill/>
          </a:ln>
        </p:spPr>
      </p:pic>
      <p:sp>
        <p:nvSpPr>
          <p:cNvPr id="1277" name="Google Shape;1193;p58"/>
          <p:cNvSpPr/>
          <p:nvPr/>
        </p:nvSpPr>
        <p:spPr>
          <a:xfrm>
            <a:off x="4152960" y="5691240"/>
            <a:ext cx="340920" cy="215640"/>
          </a:xfrm>
          <a:prstGeom prst="rect">
            <a:avLst/>
          </a:prstGeom>
          <a:solidFill>
            <a:schemeClr val="lt1"/>
          </a:solidFill>
          <a:ln w="0">
            <a:noFill/>
          </a:ln>
        </p:spPr>
        <p:style>
          <a:lnRef idx="0"/>
          <a:fillRef idx="0"/>
          <a:effectRef idx="0"/>
          <a:fontRef idx="minor"/>
        </p:style>
        <p:txBody>
          <a:bodyPr lIns="0" rIns="0" tIns="0" bIns="0" anchor="t">
            <a:spAutoFit/>
          </a:bodyPr>
          <a:p>
            <a:pPr>
              <a:lnSpc>
                <a:spcPct val="100000"/>
              </a:lnSpc>
              <a:tabLst>
                <a:tab algn="l" pos="0"/>
              </a:tabLst>
            </a:pPr>
            <a:r>
              <a:rPr b="1" lang="en-US" sz="1400" strike="noStrike" u="none">
                <a:solidFill>
                  <a:srgbClr val="ff0000"/>
                </a:solidFill>
                <a:effectLst/>
                <a:uFillTx/>
                <a:latin typeface="Tahoma"/>
                <a:ea typeface="Tahoma"/>
              </a:rPr>
              <a:t>210</a:t>
            </a:r>
            <a:endParaRPr b="0" lang="en-US" sz="1400" strike="noStrike" u="none">
              <a:solidFill>
                <a:srgbClr val="000000"/>
              </a:solidFill>
              <a:effectLst/>
              <a:uFillTx/>
              <a:latin typeface="Arial"/>
            </a:endParaRPr>
          </a:p>
        </p:txBody>
      </p:sp>
      <p:sp>
        <p:nvSpPr>
          <p:cNvPr id="1278" name="Google Shape;1194;p58"/>
          <p:cNvSpPr/>
          <p:nvPr/>
        </p:nvSpPr>
        <p:spPr>
          <a:xfrm>
            <a:off x="1671480" y="668160"/>
            <a:ext cx="6086160" cy="5839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n-US" sz="1600" strike="noStrike" u="none">
                <a:solidFill>
                  <a:srgbClr val="0000ff"/>
                </a:solidFill>
                <a:effectLst/>
                <a:uFillTx/>
                <a:latin typeface="Tahoma"/>
                <a:ea typeface="Tahoma"/>
              </a:rPr>
              <a:t>Prevent the shrinking of the send window: </a:t>
            </a:r>
            <a:endParaRPr b="0" lang="en-US" sz="1600" strike="noStrike" u="none">
              <a:solidFill>
                <a:srgbClr val="000000"/>
              </a:solidFill>
              <a:effectLst/>
              <a:uFillTx/>
              <a:latin typeface="Arial"/>
            </a:endParaRPr>
          </a:p>
          <a:p>
            <a:pPr algn="ctr">
              <a:lnSpc>
                <a:spcPct val="100000"/>
              </a:lnSpc>
              <a:tabLst>
                <a:tab algn="l" pos="0"/>
              </a:tabLst>
            </a:pPr>
            <a:r>
              <a:rPr b="1" lang="en-US" sz="1600" strike="noStrike" u="none">
                <a:solidFill>
                  <a:srgbClr val="ff0000"/>
                </a:solidFill>
                <a:effectLst/>
                <a:uFillTx/>
                <a:latin typeface="Tahoma"/>
                <a:ea typeface="Tahoma"/>
              </a:rPr>
              <a:t>new ackNo + new rwnd &gt;= last ackNo + last rwnd</a:t>
            </a:r>
            <a:endParaRPr b="0" lang="en-US" sz="1600" strike="noStrike" u="none">
              <a:solidFill>
                <a:srgbClr val="000000"/>
              </a:solidFill>
              <a:effectLst/>
              <a:uFillTx/>
              <a:latin typeface="Arial"/>
            </a:endParaRPr>
          </a:p>
        </p:txBody>
      </p:sp>
      <p:sp>
        <p:nvSpPr>
          <p:cNvPr id="1279" name="Google Shape;1195;p58"/>
          <p:cNvSpPr/>
          <p:nvPr/>
        </p:nvSpPr>
        <p:spPr>
          <a:xfrm>
            <a:off x="5575320" y="4421160"/>
            <a:ext cx="315720" cy="39960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n-US" sz="2000" strike="noStrike" u="none">
                <a:solidFill>
                  <a:srgbClr val="0000ff"/>
                </a:solidFill>
                <a:effectLst/>
                <a:uFillTx/>
                <a:latin typeface="Tahoma"/>
                <a:ea typeface="Tahoma"/>
              </a:rPr>
              <a:t>?</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63" dur="indefinite" restart="never" nodeType="tmRoot">
          <p:childTnLst>
            <p:seq>
              <p:cTn id="464" dur="indefinite" nodeType="mainSeq">
                <p:childTnLst>
                  <p:par>
                    <p:cTn id="465" fill="hold">
                      <p:stCondLst>
                        <p:cond delay="indefinite"/>
                      </p:stCondLst>
                      <p:childTnLst>
                        <p:par>
                          <p:cTn id="466" fill="hold">
                            <p:stCondLst>
                              <p:cond delay="0"/>
                            </p:stCondLst>
                            <p:childTnLst>
                              <p:par>
                                <p:cTn id="467" nodeType="clickEffect" fill="hold" presetClass="entr" presetID="23" presetSubtype="16">
                                  <p:stCondLst>
                                    <p:cond delay="0"/>
                                  </p:stCondLst>
                                  <p:childTnLst>
                                    <p:set>
                                      <p:cBhvr>
                                        <p:cTn id="468" dur="1" fill="hold">
                                          <p:stCondLst>
                                            <p:cond delay="0"/>
                                          </p:stCondLst>
                                        </p:cTn>
                                        <p:tgtEl>
                                          <p:spTgt spid="1275"/>
                                        </p:tgtEl>
                                        <p:attrNameLst>
                                          <p:attrName>style.visibility</p:attrName>
                                        </p:attrNameLst>
                                      </p:cBhvr>
                                      <p:to>
                                        <p:strVal val="visible"/>
                                      </p:to>
                                    </p:set>
                                    <p:anim calcmode="lin" valueType="num">
                                      <p:cBhvr additive="repl">
                                        <p:cTn id="469" dur="500"/>
                                        <p:tgtEl>
                                          <p:spTgt spid="1275"/>
                                        </p:tgtEl>
                                        <p:attrNameLst>
                                          <p:attrName>ppt_w</p:attrName>
                                        </p:attrNameLst>
                                      </p:cBhvr>
                                      <p:tavLst>
                                        <p:tav tm="0">
                                          <p:val>
                                            <p:strVal val="0"/>
                                          </p:val>
                                        </p:tav>
                                        <p:tav tm="100000">
                                          <p:val>
                                            <p:strVal val="#ppt_w"/>
                                          </p:val>
                                        </p:tav>
                                      </p:tavLst>
                                    </p:anim>
                                    <p:anim calcmode="lin" valueType="num">
                                      <p:cBhvr additive="repl">
                                        <p:cTn id="470" dur="500"/>
                                        <p:tgtEl>
                                          <p:spTgt spid="1275"/>
                                        </p:tgtEl>
                                        <p:attrNameLst>
                                          <p:attrName>ppt_h</p:attrName>
                                        </p:attrNameLst>
                                      </p:cBhvr>
                                      <p:tavLst>
                                        <p:tav tm="0">
                                          <p:val>
                                            <p:strVal val="0"/>
                                          </p:val>
                                        </p:tav>
                                        <p:tav tm="100000">
                                          <p:val>
                                            <p:strVal val="#ppt_h"/>
                                          </p:val>
                                        </p:tav>
                                      </p:tavLst>
                                    </p:anim>
                                  </p:childTnLst>
                                </p:cTn>
                              </p:par>
                            </p:childTnLst>
                          </p:cTn>
                        </p:par>
                      </p:childTnLst>
                    </p:cTn>
                  </p:par>
                  <p:par>
                    <p:cTn id="471" fill="hold">
                      <p:stCondLst>
                        <p:cond delay="indefinite"/>
                      </p:stCondLst>
                      <p:childTnLst>
                        <p:par>
                          <p:cTn id="472" fill="hold">
                            <p:stCondLst>
                              <p:cond delay="0"/>
                            </p:stCondLst>
                            <p:childTnLst>
                              <p:par>
                                <p:cTn id="473" nodeType="clickEffect" fill="hold" presetClass="entr" presetID="23" presetSubtype="16">
                                  <p:stCondLst>
                                    <p:cond delay="0"/>
                                  </p:stCondLst>
                                  <p:childTnLst>
                                    <p:set>
                                      <p:cBhvr>
                                        <p:cTn id="474" dur="1" fill="hold">
                                          <p:stCondLst>
                                            <p:cond delay="0"/>
                                          </p:stCondLst>
                                        </p:cTn>
                                        <p:tgtEl>
                                          <p:spTgt spid="1276"/>
                                        </p:tgtEl>
                                        <p:attrNameLst>
                                          <p:attrName>style.visibility</p:attrName>
                                        </p:attrNameLst>
                                      </p:cBhvr>
                                      <p:to>
                                        <p:strVal val="visible"/>
                                      </p:to>
                                    </p:set>
                                    <p:anim calcmode="lin" valueType="num">
                                      <p:cBhvr additive="repl">
                                        <p:cTn id="475" dur="500"/>
                                        <p:tgtEl>
                                          <p:spTgt spid="1276"/>
                                        </p:tgtEl>
                                        <p:attrNameLst>
                                          <p:attrName>ppt_w</p:attrName>
                                        </p:attrNameLst>
                                      </p:cBhvr>
                                      <p:tavLst>
                                        <p:tav tm="0">
                                          <p:val>
                                            <p:strVal val="0"/>
                                          </p:val>
                                        </p:tav>
                                        <p:tav tm="100000">
                                          <p:val>
                                            <p:strVal val="#ppt_w"/>
                                          </p:val>
                                        </p:tav>
                                      </p:tavLst>
                                    </p:anim>
                                    <p:anim calcmode="lin" valueType="num">
                                      <p:cBhvr additive="repl">
                                        <p:cTn id="476" dur="500"/>
                                        <p:tgtEl>
                                          <p:spTgt spid="127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Google Shape;1200;p59"/>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281" name="Google Shape;1201;p59"/>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FD2A3A75-19C1-4473-9BC7-C6CAB967B18B}"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282" name="PlaceHolder 1"/>
          <p:cNvSpPr>
            <a:spLocks noGrp="1"/>
          </p:cNvSpPr>
          <p:nvPr>
            <p:ph type="title"/>
          </p:nvPr>
        </p:nvSpPr>
        <p:spPr>
          <a:xfrm>
            <a:off x="685800" y="228600"/>
            <a:ext cx="687024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4000" strike="noStrike" u="none">
                <a:solidFill>
                  <a:srgbClr val="0000cc"/>
                </a:solidFill>
                <a:effectLst/>
                <a:uFillTx/>
                <a:latin typeface="Comic Sans MS"/>
                <a:ea typeface="Comic Sans MS"/>
              </a:rPr>
              <a:t>Silly Window Syndrome (1)</a:t>
            </a:r>
            <a:endParaRPr b="0" lang="en-US" sz="4000" strike="noStrike" u="none">
              <a:solidFill>
                <a:srgbClr val="000000"/>
              </a:solidFill>
              <a:effectLst/>
              <a:uFillTx/>
              <a:latin typeface="Arial"/>
            </a:endParaRPr>
          </a:p>
        </p:txBody>
      </p:sp>
      <p:sp>
        <p:nvSpPr>
          <p:cNvPr id="1283" name="PlaceHolder 2"/>
          <p:cNvSpPr>
            <a:spLocks noGrp="1"/>
          </p:cNvSpPr>
          <p:nvPr>
            <p:ph/>
          </p:nvPr>
        </p:nvSpPr>
        <p:spPr>
          <a:xfrm>
            <a:off x="685800" y="1219320"/>
            <a:ext cx="7695720" cy="4800240"/>
          </a:xfrm>
          <a:prstGeom prst="rect">
            <a:avLst/>
          </a:prstGeom>
          <a:noFill/>
          <a:ln w="0">
            <a:noFill/>
          </a:ln>
        </p:spPr>
        <p:txBody>
          <a:bodyPr lIns="91440" rIns="91440" tIns="45720" bIns="45720" anchor="t">
            <a:noAutofit/>
          </a:bodyPr>
          <a:p>
            <a:pPr marL="365040" indent="-365040">
              <a:lnSpc>
                <a:spcPct val="100000"/>
              </a:lnSpc>
              <a:buClr>
                <a:srgbClr val="000000"/>
              </a:buClr>
              <a:buFont typeface="Noto Sans Symbols"/>
              <a:buChar char="⮚"/>
            </a:pPr>
            <a:r>
              <a:rPr b="1" lang="en-US" sz="2800" strike="noStrike" u="none">
                <a:solidFill>
                  <a:schemeClr val="dk2"/>
                </a:solidFill>
                <a:effectLst/>
                <a:uFillTx/>
                <a:latin typeface="Comic Sans MS"/>
                <a:ea typeface="Comic Sans MS"/>
              </a:rPr>
              <a:t>Sending data in very small segments</a:t>
            </a:r>
            <a:endParaRPr b="0" lang="en-US" sz="2800" strike="noStrike" u="none">
              <a:solidFill>
                <a:srgbClr val="000000"/>
              </a:solidFill>
              <a:effectLst/>
              <a:uFillTx/>
              <a:latin typeface="Arial"/>
            </a:endParaRPr>
          </a:p>
          <a:p>
            <a:pPr marL="365040" indent="-365040">
              <a:lnSpc>
                <a:spcPct val="100000"/>
              </a:lnSpc>
              <a:spcBef>
                <a:spcPts val="561"/>
              </a:spcBef>
              <a:buClr>
                <a:srgbClr val="ffb800"/>
              </a:buClr>
              <a:buFont typeface="Comic Sans MS"/>
              <a:buAutoNum type="arabicPeriod"/>
            </a:pPr>
            <a:r>
              <a:rPr b="0" lang="en-US" sz="2800" strike="noStrike" u="none">
                <a:solidFill>
                  <a:schemeClr val="lt2"/>
                </a:solidFill>
                <a:effectLst/>
                <a:uFillTx/>
                <a:latin typeface="Comic Sans MS"/>
                <a:ea typeface="Comic Sans MS"/>
              </a:rPr>
              <a:t>Syndrome created by the Sender</a:t>
            </a:r>
            <a:endParaRPr b="0" lang="en-US" sz="28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Sending application program creates data slowly (e.g. 1 byte at a time)</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Wait and collect data to send in a larger block</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How long should the sending TCP wait?</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Solution: </a:t>
            </a:r>
            <a:r>
              <a:rPr b="0" lang="en-US" sz="2400" strike="noStrike" u="none">
                <a:solidFill>
                  <a:schemeClr val="dk2"/>
                </a:solidFill>
                <a:effectLst/>
                <a:uFillTx/>
                <a:latin typeface="Comic Sans MS"/>
                <a:ea typeface="Comic Sans MS"/>
              </a:rPr>
              <a:t>Nagle</a:t>
            </a:r>
            <a:r>
              <a:rPr b="0" lang="en-US" sz="2400" strike="noStrike" u="none">
                <a:solidFill>
                  <a:schemeClr val="dk2"/>
                </a:solidFill>
                <a:effectLst/>
                <a:uFillTx/>
                <a:latin typeface="Tahoma"/>
                <a:ea typeface="Tahoma"/>
              </a:rPr>
              <a:t>’</a:t>
            </a:r>
            <a:r>
              <a:rPr b="0" lang="en-US" sz="2400" strike="noStrike" u="none">
                <a:solidFill>
                  <a:schemeClr val="dk2"/>
                </a:solidFill>
                <a:effectLst/>
                <a:uFillTx/>
                <a:latin typeface="Comic Sans MS"/>
                <a:ea typeface="Comic Sans MS"/>
              </a:rPr>
              <a:t>s algorithm</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Nagle</a:t>
            </a:r>
            <a:r>
              <a:rPr b="0" lang="en-US" sz="2400" strike="noStrike" u="none">
                <a:solidFill>
                  <a:schemeClr val="dk1"/>
                </a:solidFill>
                <a:effectLst/>
                <a:uFillTx/>
                <a:latin typeface="Tahoma"/>
                <a:ea typeface="Tahoma"/>
              </a:rPr>
              <a:t>’</a:t>
            </a:r>
            <a:r>
              <a:rPr b="0" lang="en-US" sz="2400" strike="noStrike" u="none">
                <a:solidFill>
                  <a:schemeClr val="dk1"/>
                </a:solidFill>
                <a:effectLst/>
                <a:uFillTx/>
                <a:latin typeface="Comic Sans MS"/>
                <a:ea typeface="Comic Sans MS"/>
              </a:rPr>
              <a:t>s algorithm takes into account (1) </a:t>
            </a:r>
            <a:r>
              <a:rPr b="0" lang="en-US" sz="2400" strike="noStrike" u="none">
                <a:solidFill>
                  <a:srgbClr val="0000cc"/>
                </a:solidFill>
                <a:effectLst/>
                <a:uFillTx/>
                <a:latin typeface="Comic Sans MS"/>
                <a:ea typeface="Comic Sans MS"/>
              </a:rPr>
              <a:t>the speed of the application program</a:t>
            </a:r>
            <a:r>
              <a:rPr b="0" lang="en-US" sz="2400" strike="noStrike" u="none">
                <a:solidFill>
                  <a:schemeClr val="dk1"/>
                </a:solidFill>
                <a:effectLst/>
                <a:uFillTx/>
                <a:latin typeface="Comic Sans MS"/>
                <a:ea typeface="Comic Sans MS"/>
              </a:rPr>
              <a:t> that creates the data, and (2) </a:t>
            </a:r>
            <a:r>
              <a:rPr b="0" lang="en-US" sz="2400" strike="noStrike" u="none">
                <a:solidFill>
                  <a:srgbClr val="0000cc"/>
                </a:solidFill>
                <a:effectLst/>
                <a:uFillTx/>
                <a:latin typeface="Comic Sans MS"/>
                <a:ea typeface="Comic Sans MS"/>
              </a:rPr>
              <a:t>the speed of the network</a:t>
            </a:r>
            <a:r>
              <a:rPr b="0" lang="en-US" sz="2400" strike="noStrike" u="none">
                <a:solidFill>
                  <a:schemeClr val="dk1"/>
                </a:solidFill>
                <a:effectLst/>
                <a:uFillTx/>
                <a:latin typeface="Comic Sans MS"/>
                <a:ea typeface="Comic Sans MS"/>
              </a:rPr>
              <a:t> that transports the data</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662" name="Google Shape;318;p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63" name="Google Shape;319;p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CA13E46C-33B0-4C5C-B13E-F8A87134C09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64" name="Google Shape;320;p6"/>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665" name="Google Shape;321;p6"/>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666" name="Google Shape;322;p6"/>
          <p:cNvSpPr/>
          <p:nvPr/>
        </p:nvSpPr>
        <p:spPr>
          <a:xfrm>
            <a:off x="304920" y="988920"/>
            <a:ext cx="8381520" cy="308268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Process-to-Process Communication</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Stream Delivery Service</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Full-Duplex Communication</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Multiplexing and Demultiplexing</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Connection-Oriented Service</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Reliable Service</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10">
                                  <p:stCondLst>
                                    <p:cond delay="0"/>
                                  </p:stCondLst>
                                  <p:childTnLst>
                                    <p:set>
                                      <p:cBhvr>
                                        <p:cTn id="82" dur="1" fill="hold">
                                          <p:stCondLst>
                                            <p:cond delay="0"/>
                                          </p:stCondLst>
                                        </p:cTn>
                                        <p:tgtEl>
                                          <p:spTgt spid="666"/>
                                        </p:tgtEl>
                                        <p:attrNameLst>
                                          <p:attrName>style.visibility</p:attrName>
                                        </p:attrNameLst>
                                      </p:cBhvr>
                                      <p:to>
                                        <p:strVal val="visible"/>
                                      </p:to>
                                    </p:set>
                                    <p:animEffect filter="fade" transition="in">
                                      <p:cBhvr additive="repl">
                                        <p:cTn id="83" dur="50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Google Shape;1208;p60"/>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285" name="Google Shape;1209;p60"/>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688514DF-A41B-4AC2-9027-AA893638CCF9}"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286" name="PlaceHolder 1"/>
          <p:cNvSpPr>
            <a:spLocks noGrp="1"/>
          </p:cNvSpPr>
          <p:nvPr>
            <p:ph type="title"/>
          </p:nvPr>
        </p:nvSpPr>
        <p:spPr>
          <a:xfrm>
            <a:off x="685800" y="228600"/>
            <a:ext cx="687024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4000" strike="noStrike" u="none">
                <a:solidFill>
                  <a:srgbClr val="0000cc"/>
                </a:solidFill>
                <a:effectLst/>
                <a:uFillTx/>
                <a:latin typeface="Comic Sans MS"/>
                <a:ea typeface="Comic Sans MS"/>
              </a:rPr>
              <a:t>Silly Window Syndrome (2)</a:t>
            </a:r>
            <a:endParaRPr b="0" lang="en-US" sz="4000" strike="noStrike" u="none">
              <a:solidFill>
                <a:srgbClr val="000000"/>
              </a:solidFill>
              <a:effectLst/>
              <a:uFillTx/>
              <a:latin typeface="Arial"/>
            </a:endParaRPr>
          </a:p>
        </p:txBody>
      </p:sp>
      <p:sp>
        <p:nvSpPr>
          <p:cNvPr id="1287" name="PlaceHolder 2"/>
          <p:cNvSpPr>
            <a:spLocks noGrp="1"/>
          </p:cNvSpPr>
          <p:nvPr>
            <p:ph/>
          </p:nvPr>
        </p:nvSpPr>
        <p:spPr>
          <a:xfrm>
            <a:off x="685800" y="1219320"/>
            <a:ext cx="7695720" cy="4343040"/>
          </a:xfrm>
          <a:prstGeom prst="rect">
            <a:avLst/>
          </a:prstGeom>
          <a:noFill/>
          <a:ln w="0">
            <a:noFill/>
          </a:ln>
        </p:spPr>
        <p:txBody>
          <a:bodyPr lIns="91440" rIns="91440" tIns="45720" bIns="45720" anchor="t">
            <a:noAutofit/>
          </a:bodyPr>
          <a:p>
            <a:pPr marL="365040" indent="-365040">
              <a:lnSpc>
                <a:spcPct val="100000"/>
              </a:lnSpc>
              <a:buClr>
                <a:srgbClr val="ffb800"/>
              </a:buClr>
              <a:buFont typeface="Comic Sans MS"/>
              <a:buAutoNum type="arabicPeriod" startAt="2"/>
            </a:pPr>
            <a:r>
              <a:rPr b="0" lang="en-US" sz="2800" strike="noStrike" u="none">
                <a:solidFill>
                  <a:schemeClr val="lt2"/>
                </a:solidFill>
                <a:effectLst/>
                <a:uFillTx/>
                <a:latin typeface="Comic Sans MS"/>
                <a:ea typeface="Comic Sans MS"/>
              </a:rPr>
              <a:t>Syndrome created by the Receiver</a:t>
            </a:r>
            <a:endParaRPr b="0" lang="en-US" sz="28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Receiving application program consumes data slowly (e.g. 1 byte at a time)</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The receiving TCP announces a window size of 1 byte. The sending TCP sends only 1 byte</a:t>
            </a:r>
            <a:r>
              <a:rPr b="0" lang="en-US" sz="2400" strike="noStrike" u="none">
                <a:solidFill>
                  <a:schemeClr val="dk1"/>
                </a:solidFill>
                <a:effectLst/>
                <a:uFillTx/>
                <a:latin typeface="Tahoma"/>
                <a:ea typeface="Tahoma"/>
              </a:rPr>
              <a:t>…</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Solution 1: </a:t>
            </a:r>
            <a:r>
              <a:rPr b="0" lang="en-US" sz="2400" strike="noStrike" u="none">
                <a:solidFill>
                  <a:schemeClr val="dk2"/>
                </a:solidFill>
                <a:effectLst/>
                <a:uFillTx/>
                <a:latin typeface="Comic Sans MS"/>
                <a:ea typeface="Comic Sans MS"/>
              </a:rPr>
              <a:t>Clark</a:t>
            </a:r>
            <a:r>
              <a:rPr b="0" lang="en-US" sz="2400" strike="noStrike" u="none">
                <a:solidFill>
                  <a:schemeClr val="dk2"/>
                </a:solidFill>
                <a:effectLst/>
                <a:uFillTx/>
                <a:latin typeface="Tahoma"/>
                <a:ea typeface="Tahoma"/>
              </a:rPr>
              <a:t>’</a:t>
            </a:r>
            <a:r>
              <a:rPr b="0" lang="en-US" sz="2400" strike="noStrike" u="none">
                <a:solidFill>
                  <a:schemeClr val="dk2"/>
                </a:solidFill>
                <a:effectLst/>
                <a:uFillTx/>
                <a:latin typeface="Comic Sans MS"/>
                <a:ea typeface="Comic Sans MS"/>
              </a:rPr>
              <a:t>s solution</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Sending an ACK but announcing a window size of zero until there is enough space to accommodate a segment of max. size or until half of the buffer is empty</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Google Shape;1216;p61"/>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289" name="Google Shape;1217;p61"/>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ABEA50B5-BE20-443B-919C-2A8A837722D2}"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290" name="PlaceHolder 1"/>
          <p:cNvSpPr>
            <a:spLocks noGrp="1"/>
          </p:cNvSpPr>
          <p:nvPr>
            <p:ph type="title"/>
          </p:nvPr>
        </p:nvSpPr>
        <p:spPr>
          <a:xfrm>
            <a:off x="685800" y="228600"/>
            <a:ext cx="687024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4000" strike="noStrike" u="none">
                <a:solidFill>
                  <a:srgbClr val="0000cc"/>
                </a:solidFill>
                <a:effectLst/>
                <a:uFillTx/>
                <a:latin typeface="Comic Sans MS"/>
                <a:ea typeface="Comic Sans MS"/>
              </a:rPr>
              <a:t>Silly Window Syndrome (3)</a:t>
            </a:r>
            <a:endParaRPr b="0" lang="en-US" sz="4000" strike="noStrike" u="none">
              <a:solidFill>
                <a:srgbClr val="000000"/>
              </a:solidFill>
              <a:effectLst/>
              <a:uFillTx/>
              <a:latin typeface="Arial"/>
            </a:endParaRPr>
          </a:p>
        </p:txBody>
      </p:sp>
      <p:sp>
        <p:nvSpPr>
          <p:cNvPr id="1291" name="PlaceHolder 2"/>
          <p:cNvSpPr>
            <a:spLocks noGrp="1"/>
          </p:cNvSpPr>
          <p:nvPr>
            <p:ph/>
          </p:nvPr>
        </p:nvSpPr>
        <p:spPr>
          <a:xfrm>
            <a:off x="685800" y="1219320"/>
            <a:ext cx="7695720" cy="4571640"/>
          </a:xfrm>
          <a:prstGeom prst="rect">
            <a:avLst/>
          </a:prstGeom>
          <a:noFill/>
          <a:ln w="0">
            <a:noFill/>
          </a:ln>
        </p:spPr>
        <p:txBody>
          <a:bodyPr lIns="91440" rIns="91440" tIns="45720" bIns="45720" anchor="t">
            <a:noAutofit/>
          </a:bodyPr>
          <a:p>
            <a:pPr lvl="1" marL="808200" indent="-263520">
              <a:lnSpc>
                <a:spcPct val="100000"/>
              </a:lnSpc>
              <a:buClr>
                <a:srgbClr val="000000"/>
              </a:buClr>
              <a:buFont typeface="Comic Sans MS"/>
              <a:buChar char="–"/>
            </a:pPr>
            <a:r>
              <a:rPr b="0" lang="en-US" sz="2400" strike="noStrike" u="none">
                <a:solidFill>
                  <a:schemeClr val="dk1"/>
                </a:solidFill>
                <a:effectLst/>
                <a:uFillTx/>
                <a:latin typeface="Comic Sans MS"/>
                <a:ea typeface="Comic Sans MS"/>
              </a:rPr>
              <a:t>Solution 2: </a:t>
            </a:r>
            <a:r>
              <a:rPr b="0" lang="en-US" sz="2400" strike="noStrike" u="none">
                <a:solidFill>
                  <a:schemeClr val="dk2"/>
                </a:solidFill>
                <a:effectLst/>
                <a:uFillTx/>
                <a:latin typeface="Comic Sans MS"/>
                <a:ea typeface="Comic Sans MS"/>
              </a:rPr>
              <a:t>Delayed Acknowledgement</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The receiver waits until there is decent amount of space in its incoming buffer before acknowledging the arrived segments</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The delayed acknowledgement prevents the sending TCP from sliding its window. It also reduces traffic.</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Disadvantage: it may force the sender to retransmit the unacknowledged segments</a:t>
            </a:r>
            <a:endParaRPr b="0" lang="en-US" sz="2400" strike="noStrike" u="none">
              <a:solidFill>
                <a:srgbClr val="000000"/>
              </a:solidFill>
              <a:effectLst/>
              <a:uFillTx/>
              <a:latin typeface="Arial"/>
            </a:endParaRPr>
          </a:p>
          <a:p>
            <a:pPr lvl="1" marL="808200" indent="-263520">
              <a:lnSpc>
                <a:spcPct val="100000"/>
              </a:lnSpc>
              <a:spcBef>
                <a:spcPts val="479"/>
              </a:spcBef>
              <a:buClr>
                <a:srgbClr val="000000"/>
              </a:buClr>
              <a:buFont typeface="Comic Sans MS"/>
              <a:buChar char="–"/>
            </a:pPr>
            <a:r>
              <a:rPr b="0" lang="en-US" sz="2400" strike="noStrike" u="none">
                <a:solidFill>
                  <a:schemeClr val="dk1"/>
                </a:solidFill>
                <a:effectLst/>
                <a:uFillTx/>
                <a:latin typeface="Comic Sans MS"/>
                <a:ea typeface="Comic Sans MS"/>
              </a:rPr>
              <a:t>To balance: should not be delayed by more than 500ms</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Google Shape;1225;p6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93" name="Google Shape;1226;p6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4338F3F-1597-4F43-9364-FE53EA8A243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294" name="Google Shape;1227;p62"/>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295" name="Google Shape;1228;p62"/>
          <p:cNvSpPr/>
          <p:nvPr/>
        </p:nvSpPr>
        <p:spPr>
          <a:xfrm>
            <a:off x="228600" y="355680"/>
            <a:ext cx="533664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15-8  ERROR CONTROL</a:t>
            </a:r>
            <a:endParaRPr b="0" lang="en-US" sz="3600" strike="noStrike" u="none">
              <a:solidFill>
                <a:srgbClr val="ffffff"/>
              </a:solidFill>
              <a:effectLst/>
              <a:uFillTx/>
              <a:latin typeface="Arial"/>
            </a:endParaRPr>
          </a:p>
        </p:txBody>
      </p:sp>
      <p:sp>
        <p:nvSpPr>
          <p:cNvPr id="1296" name="Google Shape;1229;p62"/>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297" name="Google Shape;1230;p62"/>
          <p:cNvSpPr/>
          <p:nvPr/>
        </p:nvSpPr>
        <p:spPr>
          <a:xfrm>
            <a:off x="380880" y="1523880"/>
            <a:ext cx="8181720" cy="39351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TCP is a reliable transport layer protocol. This means that an application program that delivers a stream of data to TCP relies on TCP to deliver the entire stream to the application program on the other end in order, without error, and without any part lost or duplicated.</a:t>
            </a:r>
            <a:endParaRPr b="0" lang="en-US" sz="2800" strike="noStrike" u="none">
              <a:solidFill>
                <a:srgbClr val="000000"/>
              </a:solidFill>
              <a:effectLst/>
              <a:uFillTx/>
              <a:latin typeface="Arial"/>
            </a:endParaRPr>
          </a:p>
          <a:p>
            <a:pPr>
              <a:lnSpc>
                <a:spcPct val="100000"/>
              </a:lnSpc>
              <a:tabLst>
                <a:tab algn="l" pos="0"/>
              </a:tabLst>
            </a:pPr>
            <a:r>
              <a:rPr b="1" lang="en-US" sz="2800" strike="noStrike" u="none">
                <a:solidFill>
                  <a:schemeClr val="dk1"/>
                </a:solidFill>
                <a:effectLst/>
                <a:uFillTx/>
                <a:latin typeface="arial"/>
                <a:ea typeface="arial"/>
              </a:rPr>
              <a:t>	</a:t>
            </a:r>
            <a:r>
              <a:rPr b="1" lang="en-US" sz="2800" strike="noStrike" u="none">
                <a:solidFill>
                  <a:schemeClr val="dk1"/>
                </a:solidFill>
                <a:effectLst/>
                <a:uFillTx/>
                <a:latin typeface="arial"/>
                <a:ea typeface="arial"/>
              </a:rPr>
              <a:t>Error control in TCP is achieved through the use of three tools:  </a:t>
            </a:r>
            <a:r>
              <a:rPr b="1" i="1" lang="en-US" sz="2800" strike="noStrike" u="none">
                <a:solidFill>
                  <a:schemeClr val="hlink"/>
                </a:solidFill>
                <a:effectLst/>
                <a:uFillTx/>
                <a:latin typeface="arial"/>
                <a:ea typeface="arial"/>
              </a:rPr>
              <a:t>checksum</a:t>
            </a:r>
            <a:r>
              <a:rPr b="1" lang="en-US" sz="2800" strike="noStrike" u="none">
                <a:solidFill>
                  <a:schemeClr val="dk1"/>
                </a:solidFill>
                <a:effectLst/>
                <a:uFillTx/>
                <a:latin typeface="arial"/>
                <a:ea typeface="arial"/>
              </a:rPr>
              <a:t>, </a:t>
            </a:r>
            <a:r>
              <a:rPr b="1" i="1" lang="en-US" sz="2800" strike="noStrike" u="none">
                <a:solidFill>
                  <a:schemeClr val="hlink"/>
                </a:solidFill>
                <a:effectLst/>
                <a:uFillTx/>
                <a:latin typeface="arial"/>
                <a:ea typeface="arial"/>
              </a:rPr>
              <a:t>acknowledgment</a:t>
            </a:r>
            <a:r>
              <a:rPr b="1" lang="en-US" sz="2800" strike="noStrike" u="none">
                <a:solidFill>
                  <a:schemeClr val="dk1"/>
                </a:solidFill>
                <a:effectLst/>
                <a:uFillTx/>
                <a:latin typeface="arial"/>
                <a:ea typeface="arial"/>
              </a:rPr>
              <a:t>, and </a:t>
            </a:r>
            <a:r>
              <a:rPr b="1" i="1" lang="en-US" sz="2800" strike="noStrike" u="none">
                <a:solidFill>
                  <a:schemeClr val="hlink"/>
                </a:solidFill>
                <a:effectLst/>
                <a:uFillTx/>
                <a:latin typeface="arial"/>
                <a:ea typeface="arial"/>
              </a:rPr>
              <a:t>time-out</a:t>
            </a:r>
            <a:r>
              <a:rPr b="1" lang="en-US" sz="2800" strike="noStrike" u="none">
                <a:solidFill>
                  <a:schemeClr val="dk1"/>
                </a:solidFill>
                <a:effectLst/>
                <a:uFillTx/>
                <a:latin typeface="arial"/>
                <a:ea typeface="arial"/>
              </a:rPr>
              <a:t>.</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298" name="Google Shape;1236;p6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299" name="Google Shape;1237;p6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4ED5CB6-D98B-4CC7-817F-97AE29ECDA0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00" name="Google Shape;1238;p63"/>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301" name="Google Shape;1239;p63"/>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302" name="Google Shape;1240;p63"/>
          <p:cNvSpPr/>
          <p:nvPr/>
        </p:nvSpPr>
        <p:spPr>
          <a:xfrm>
            <a:off x="304920" y="988920"/>
            <a:ext cx="8381520" cy="308268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Checksum</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Acknowledgment</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Retransmission</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Out-of-Order Segments</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FSMs for Data Transfer in TCP</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Some Scenarios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77" dur="indefinite" restart="never" nodeType="tmRoot">
          <p:childTnLst>
            <p:seq>
              <p:cTn id="478" dur="indefinite" nodeType="mainSeq">
                <p:childTnLst>
                  <p:par>
                    <p:cTn id="479" fill="hold">
                      <p:stCondLst>
                        <p:cond delay="indefinite"/>
                      </p:stCondLst>
                      <p:childTnLst>
                        <p:par>
                          <p:cTn id="480" fill="hold">
                            <p:stCondLst>
                              <p:cond delay="0"/>
                            </p:stCondLst>
                            <p:childTnLst>
                              <p:par>
                                <p:cTn id="481" nodeType="clickEffect" fill="hold" presetClass="entr" presetID="10">
                                  <p:stCondLst>
                                    <p:cond delay="0"/>
                                  </p:stCondLst>
                                  <p:childTnLst>
                                    <p:set>
                                      <p:cBhvr>
                                        <p:cTn id="482" dur="1" fill="hold">
                                          <p:stCondLst>
                                            <p:cond delay="0"/>
                                          </p:stCondLst>
                                        </p:cTn>
                                        <p:tgtEl>
                                          <p:spTgt spid="1302"/>
                                        </p:tgtEl>
                                        <p:attrNameLst>
                                          <p:attrName>style.visibility</p:attrName>
                                        </p:attrNameLst>
                                      </p:cBhvr>
                                      <p:to>
                                        <p:strVal val="visible"/>
                                      </p:to>
                                    </p:set>
                                    <p:animEffect filter="fade" transition="in">
                                      <p:cBhvr additive="repl">
                                        <p:cTn id="483" dur="5000"/>
                                        <p:tgtEl>
                                          <p:spTgt spid="1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Google Shape;1246;p6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04" name="Google Shape;1247;p6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BA8284C-9655-42DF-85A4-57F2CEDE9BA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05" name="Google Shape;1248;p6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06" name="Google Shape;1249;p6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07" name="Google Shape;1250;p6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08" name="Google Shape;1251;p6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09" name="Google Shape;1252;p6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10" name="Google Shape;1253;p6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11" name="Google Shape;1254;p6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312" name="Google Shape;1255;p64"/>
          <p:cNvCxnSpPr/>
          <p:nvPr/>
        </p:nvCxnSpPr>
        <p:spPr>
          <a:xfrm>
            <a:off x="609480" y="2624040"/>
            <a:ext cx="8153640" cy="360"/>
          </a:xfrm>
          <a:prstGeom prst="straightConnector1">
            <a:avLst/>
          </a:prstGeom>
          <a:ln w="76200">
            <a:solidFill>
              <a:srgbClr val="3333cc"/>
            </a:solidFill>
            <a:miter/>
          </a:ln>
        </p:spPr>
      </p:cxnSp>
      <p:cxnSp>
        <p:nvCxnSpPr>
          <p:cNvPr id="1313" name="Google Shape;1256;p64"/>
          <p:cNvCxnSpPr/>
          <p:nvPr/>
        </p:nvCxnSpPr>
        <p:spPr>
          <a:xfrm>
            <a:off x="609480" y="4343400"/>
            <a:ext cx="8153640" cy="360"/>
          </a:xfrm>
          <a:prstGeom prst="straightConnector1">
            <a:avLst/>
          </a:prstGeom>
          <a:ln w="76200">
            <a:solidFill>
              <a:srgbClr val="3333cc"/>
            </a:solidFill>
            <a:miter/>
          </a:ln>
        </p:spPr>
      </p:cxnSp>
      <p:sp>
        <p:nvSpPr>
          <p:cNvPr id="1314" name="Google Shape;1257;p64"/>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ACK segments do not consume sequence numbers and</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are not acknowledged.</a:t>
            </a:r>
            <a:endParaRPr b="0" lang="en-US" sz="3200" strike="noStrike" u="none">
              <a:solidFill>
                <a:srgbClr val="ffffff"/>
              </a:solidFill>
              <a:effectLst/>
              <a:uFillTx/>
              <a:latin typeface="Arial"/>
            </a:endParaRPr>
          </a:p>
        </p:txBody>
      </p:sp>
      <p:grpSp>
        <p:nvGrpSpPr>
          <p:cNvPr id="1315" name="Google Shape;1258;p64"/>
          <p:cNvGrpSpPr/>
          <p:nvPr/>
        </p:nvGrpSpPr>
        <p:grpSpPr>
          <a:xfrm>
            <a:off x="609480" y="1981080"/>
            <a:ext cx="1142640" cy="566280"/>
            <a:chOff x="609480" y="1981080"/>
            <a:chExt cx="1142640" cy="566280"/>
          </a:xfrm>
        </p:grpSpPr>
        <p:pic>
          <p:nvPicPr>
            <p:cNvPr id="1316" name="Google Shape;1259;p64" descr=""/>
            <p:cNvPicPr/>
            <p:nvPr/>
          </p:nvPicPr>
          <p:blipFill>
            <a:blip r:embed="rId1"/>
            <a:stretch/>
          </p:blipFill>
          <p:spPr>
            <a:xfrm>
              <a:off x="609480" y="1981080"/>
              <a:ext cx="1142640" cy="566280"/>
            </a:xfrm>
            <a:prstGeom prst="rect">
              <a:avLst/>
            </a:prstGeom>
            <a:noFill/>
            <a:ln w="0">
              <a:noFill/>
            </a:ln>
          </p:spPr>
        </p:pic>
        <p:sp>
          <p:nvSpPr>
            <p:cNvPr id="1317" name="Google Shape;1260;p64"/>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484" dur="indefinite" restart="never" nodeType="tmRoot">
          <p:childTnLst>
            <p:seq>
              <p:cTn id="485" dur="indefinite" nodeType="mainSeq">
                <p:childTnLst>
                  <p:par>
                    <p:cTn id="486" fill="hold">
                      <p:stCondLst>
                        <p:cond delay="0"/>
                      </p:stCondLst>
                      <p:childTnLst>
                        <p:par>
                          <p:cTn id="487" fill="hold">
                            <p:stCondLst>
                              <p:cond delay="0"/>
                            </p:stCondLst>
                            <p:childTnLst>
                              <p:par>
                                <p:cTn id="488" nodeType="afterEffect" fill="hold" presetClass="entr" presetID="10">
                                  <p:stCondLst>
                                    <p:cond delay="0"/>
                                  </p:stCondLst>
                                  <p:childTnLst>
                                    <p:set>
                                      <p:cBhvr>
                                        <p:cTn id="489" dur="1" fill="hold">
                                          <p:stCondLst>
                                            <p:cond delay="0"/>
                                          </p:stCondLst>
                                        </p:cTn>
                                        <p:tgtEl>
                                          <p:spTgt spid="1312"/>
                                        </p:tgtEl>
                                        <p:attrNameLst>
                                          <p:attrName>style.visibility</p:attrName>
                                        </p:attrNameLst>
                                      </p:cBhvr>
                                      <p:to>
                                        <p:strVal val="visible"/>
                                      </p:to>
                                    </p:set>
                                    <p:animEffect filter="fade" transition="in">
                                      <p:cBhvr additive="repl">
                                        <p:cTn id="490" dur="500"/>
                                        <p:tgtEl>
                                          <p:spTgt spid="1312"/>
                                        </p:tgtEl>
                                      </p:cBhvr>
                                    </p:animEffect>
                                  </p:childTnLst>
                                </p:cTn>
                              </p:par>
                            </p:childTnLst>
                          </p:cTn>
                        </p:par>
                        <p:par>
                          <p:cTn id="491" fill="hold">
                            <p:stCondLst>
                              <p:cond delay="500"/>
                            </p:stCondLst>
                            <p:childTnLst>
                              <p:par>
                                <p:cTn id="492" nodeType="afterEffect" fill="hold" presetClass="entr" presetID="10">
                                  <p:stCondLst>
                                    <p:cond delay="0"/>
                                  </p:stCondLst>
                                  <p:childTnLst>
                                    <p:set>
                                      <p:cBhvr>
                                        <p:cTn id="493" dur="1" fill="hold">
                                          <p:stCondLst>
                                            <p:cond delay="0"/>
                                          </p:stCondLst>
                                        </p:cTn>
                                        <p:tgtEl>
                                          <p:spTgt spid="1313"/>
                                        </p:tgtEl>
                                        <p:attrNameLst>
                                          <p:attrName>style.visibility</p:attrName>
                                        </p:attrNameLst>
                                      </p:cBhvr>
                                      <p:to>
                                        <p:strVal val="visible"/>
                                      </p:to>
                                    </p:set>
                                    <p:animEffect filter="fade" transition="in">
                                      <p:cBhvr additive="repl">
                                        <p:cTn id="494" dur="500"/>
                                        <p:tgtEl>
                                          <p:spTgt spid="1313"/>
                                        </p:tgtEl>
                                      </p:cBhvr>
                                    </p:animEffect>
                                  </p:childTnLst>
                                </p:cTn>
                              </p:par>
                            </p:childTnLst>
                          </p:cTn>
                        </p:par>
                        <p:par>
                          <p:cTn id="495" fill="hold">
                            <p:stCondLst>
                              <p:cond delay="1000"/>
                            </p:stCondLst>
                            <p:childTnLst>
                              <p:par>
                                <p:cTn id="496" nodeType="afterEffect" fill="hold" presetClass="entr" presetID="10">
                                  <p:stCondLst>
                                    <p:cond delay="0"/>
                                  </p:stCondLst>
                                  <p:childTnLst>
                                    <p:set>
                                      <p:cBhvr>
                                        <p:cTn id="497" dur="1" fill="hold">
                                          <p:stCondLst>
                                            <p:cond delay="0"/>
                                          </p:stCondLst>
                                        </p:cTn>
                                        <p:tgtEl>
                                          <p:spTgt spid="1314"/>
                                        </p:tgtEl>
                                        <p:attrNameLst>
                                          <p:attrName>style.visibility</p:attrName>
                                        </p:attrNameLst>
                                      </p:cBhvr>
                                      <p:to>
                                        <p:strVal val="visible"/>
                                      </p:to>
                                    </p:set>
                                    <p:animEffect filter="fade" transition="in">
                                      <p:cBhvr additive="repl">
                                        <p:cTn id="498" dur="5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Google Shape;1265;p65"/>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319" name="Google Shape;1266;p65"/>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63E107F8-02D7-458E-983A-26628DE705E3}"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320" name="PlaceHolder 1"/>
          <p:cNvSpPr>
            <a:spLocks noGrp="1"/>
          </p:cNvSpPr>
          <p:nvPr>
            <p:ph type="title"/>
          </p:nvPr>
        </p:nvSpPr>
        <p:spPr>
          <a:xfrm>
            <a:off x="685800" y="228600"/>
            <a:ext cx="687024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3600" strike="noStrike" u="none">
                <a:solidFill>
                  <a:srgbClr val="0000cc"/>
                </a:solidFill>
                <a:effectLst/>
                <a:uFillTx/>
                <a:latin typeface="Comic Sans MS"/>
                <a:ea typeface="Comic Sans MS"/>
              </a:rPr>
              <a:t>Acknowledgement Type</a:t>
            </a:r>
            <a:endParaRPr b="0" lang="en-US" sz="3600" strike="noStrike" u="none">
              <a:solidFill>
                <a:srgbClr val="000000"/>
              </a:solidFill>
              <a:effectLst/>
              <a:uFillTx/>
              <a:latin typeface="Arial"/>
            </a:endParaRPr>
          </a:p>
        </p:txBody>
      </p:sp>
      <p:sp>
        <p:nvSpPr>
          <p:cNvPr id="1321" name="PlaceHolder 2"/>
          <p:cNvSpPr>
            <a:spLocks noGrp="1"/>
          </p:cNvSpPr>
          <p:nvPr>
            <p:ph/>
          </p:nvPr>
        </p:nvSpPr>
        <p:spPr>
          <a:xfrm>
            <a:off x="685800" y="1219320"/>
            <a:ext cx="7695720" cy="4571640"/>
          </a:xfrm>
          <a:prstGeom prst="rect">
            <a:avLst/>
          </a:prstGeom>
          <a:noFill/>
          <a:ln w="0">
            <a:noFill/>
          </a:ln>
        </p:spPr>
        <p:txBody>
          <a:bodyPr lIns="91440" rIns="91440" tIns="45720" bIns="45720" anchor="t">
            <a:noAutofit/>
          </a:bodyPr>
          <a:p>
            <a:pPr lvl="1" marL="808200" indent="-263520">
              <a:lnSpc>
                <a:spcPct val="100000"/>
              </a:lnSpc>
              <a:buClr>
                <a:srgbClr val="000000"/>
              </a:buClr>
              <a:buFont typeface="Comic Sans MS"/>
              <a:buChar char="–"/>
            </a:pPr>
            <a:r>
              <a:rPr b="0" lang="en-US" sz="2400" strike="noStrike" u="none">
                <a:solidFill>
                  <a:schemeClr val="dk1"/>
                </a:solidFill>
                <a:effectLst/>
                <a:uFillTx/>
                <a:latin typeface="Comic Sans MS"/>
                <a:ea typeface="Comic Sans MS"/>
              </a:rPr>
              <a:t>In the past, TCP used only one type of acknowledgement: Accumulative Acknowledgement (</a:t>
            </a:r>
            <a:r>
              <a:rPr b="0" lang="en-US" sz="2400" strike="noStrike" u="none">
                <a:solidFill>
                  <a:schemeClr val="lt2"/>
                </a:solidFill>
                <a:effectLst/>
                <a:uFillTx/>
                <a:latin typeface="Comic Sans MS"/>
                <a:ea typeface="Comic Sans MS"/>
              </a:rPr>
              <a:t>ACK</a:t>
            </a:r>
            <a:r>
              <a:rPr b="0" lang="en-US" sz="2400" strike="noStrike" u="none">
                <a:solidFill>
                  <a:schemeClr val="dk1"/>
                </a:solidFill>
                <a:effectLst/>
                <a:uFillTx/>
                <a:latin typeface="Comic Sans MS"/>
                <a:ea typeface="Comic Sans MS"/>
              </a:rPr>
              <a:t>), also namely </a:t>
            </a:r>
            <a:r>
              <a:rPr b="0" lang="en-US" sz="2400" strike="noStrike" u="none">
                <a:solidFill>
                  <a:schemeClr val="dk2"/>
                </a:solidFill>
                <a:effectLst/>
                <a:uFillTx/>
                <a:latin typeface="Comic Sans MS"/>
                <a:ea typeface="Comic Sans MS"/>
              </a:rPr>
              <a:t>accumulative positive acknowledgement</a:t>
            </a:r>
            <a:endParaRPr b="0" lang="en-US" sz="2400" strike="noStrike" u="none">
              <a:solidFill>
                <a:srgbClr val="000000"/>
              </a:solidFill>
              <a:effectLst/>
              <a:uFillTx/>
              <a:latin typeface="Arial"/>
            </a:endParaRPr>
          </a:p>
          <a:p>
            <a:pPr lvl="1" marL="808200" indent="-263520">
              <a:lnSpc>
                <a:spcPct val="100000"/>
              </a:lnSpc>
              <a:spcBef>
                <a:spcPts val="961"/>
              </a:spcBef>
              <a:buClr>
                <a:srgbClr val="000000"/>
              </a:buClr>
              <a:buFont typeface="Comic Sans MS"/>
              <a:buChar char="–"/>
            </a:pPr>
            <a:r>
              <a:rPr b="0" lang="en-US" sz="2400" strike="noStrike" u="none">
                <a:solidFill>
                  <a:schemeClr val="dk1"/>
                </a:solidFill>
                <a:effectLst/>
                <a:uFillTx/>
                <a:latin typeface="Comic Sans MS"/>
                <a:ea typeface="Comic Sans MS"/>
              </a:rPr>
              <a:t>More and more implementations are adding another type of acknowledgement: </a:t>
            </a:r>
            <a:r>
              <a:rPr b="0" lang="en-US" sz="2400" strike="noStrike" u="none">
                <a:solidFill>
                  <a:schemeClr val="dk2"/>
                </a:solidFill>
                <a:effectLst/>
                <a:uFillTx/>
                <a:latin typeface="Comic Sans MS"/>
                <a:ea typeface="Comic Sans MS"/>
              </a:rPr>
              <a:t>Selective Acknowledgement (</a:t>
            </a:r>
            <a:r>
              <a:rPr b="0" lang="en-US" sz="2400" strike="noStrike" u="none">
                <a:solidFill>
                  <a:schemeClr val="lt2"/>
                </a:solidFill>
                <a:effectLst/>
                <a:uFillTx/>
                <a:latin typeface="Comic Sans MS"/>
                <a:ea typeface="Comic Sans MS"/>
              </a:rPr>
              <a:t>SACK</a:t>
            </a:r>
            <a:r>
              <a:rPr b="0" lang="en-US" sz="2400" strike="noStrike" u="none">
                <a:solidFill>
                  <a:schemeClr val="dk2"/>
                </a:solidFill>
                <a:effectLst/>
                <a:uFillTx/>
                <a:latin typeface="Comic Sans MS"/>
                <a:ea typeface="Comic Sans MS"/>
              </a:rPr>
              <a:t>)</a:t>
            </a:r>
            <a:r>
              <a:rPr b="0" lang="en-US" sz="2400" strike="noStrike" u="none">
                <a:solidFill>
                  <a:schemeClr val="dk1"/>
                </a:solidFill>
                <a:effectLst/>
                <a:uFillTx/>
                <a:latin typeface="Comic Sans MS"/>
                <a:ea typeface="Comic Sans MS"/>
              </a:rPr>
              <a:t>, SACK is implemented as an option at the end of the TCP header.</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Google Shape;1274;p6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23" name="Google Shape;1275;p6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1291678-E45F-4409-A648-18E81670B70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24" name="Google Shape;1276;p6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25" name="Google Shape;1277;p6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26" name="Google Shape;1278;p6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27" name="Google Shape;1279;p6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28" name="Google Shape;1280;p6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29" name="Google Shape;1281;p6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30" name="Google Shape;1282;p6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331" name="Google Shape;1283;p66"/>
          <p:cNvCxnSpPr/>
          <p:nvPr/>
        </p:nvCxnSpPr>
        <p:spPr>
          <a:xfrm>
            <a:off x="609480" y="2624040"/>
            <a:ext cx="8153640" cy="360"/>
          </a:xfrm>
          <a:prstGeom prst="straightConnector1">
            <a:avLst/>
          </a:prstGeom>
          <a:ln w="76200">
            <a:solidFill>
              <a:srgbClr val="3333cc"/>
            </a:solidFill>
            <a:miter/>
          </a:ln>
        </p:spPr>
      </p:cxnSp>
      <p:cxnSp>
        <p:nvCxnSpPr>
          <p:cNvPr id="1332" name="Google Shape;1284;p66"/>
          <p:cNvCxnSpPr/>
          <p:nvPr/>
        </p:nvCxnSpPr>
        <p:spPr>
          <a:xfrm>
            <a:off x="609480" y="4876560"/>
            <a:ext cx="8153640" cy="360"/>
          </a:xfrm>
          <a:prstGeom prst="straightConnector1">
            <a:avLst/>
          </a:prstGeom>
          <a:ln w="76200">
            <a:solidFill>
              <a:srgbClr val="3333cc"/>
            </a:solidFill>
            <a:miter/>
          </a:ln>
        </p:spPr>
      </p:cxnSp>
      <p:sp>
        <p:nvSpPr>
          <p:cNvPr id="1333" name="Google Shape;1285;p66"/>
          <p:cNvSpPr/>
          <p:nvPr/>
        </p:nvSpPr>
        <p:spPr>
          <a:xfrm>
            <a:off x="647640" y="2716200"/>
            <a:ext cx="8076960" cy="204120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Data may arrive out of order and be temporarily stored by the receiving TCP,</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but TCP guarantees that no out-of-order data are delivered to the process.</a:t>
            </a:r>
            <a:endParaRPr b="0" lang="en-US" sz="3200" strike="noStrike" u="none">
              <a:solidFill>
                <a:srgbClr val="ffffff"/>
              </a:solidFill>
              <a:effectLst/>
              <a:uFillTx/>
              <a:latin typeface="Arial"/>
            </a:endParaRPr>
          </a:p>
        </p:txBody>
      </p:sp>
      <p:grpSp>
        <p:nvGrpSpPr>
          <p:cNvPr id="1334" name="Google Shape;1286;p66"/>
          <p:cNvGrpSpPr/>
          <p:nvPr/>
        </p:nvGrpSpPr>
        <p:grpSpPr>
          <a:xfrm>
            <a:off x="609480" y="1981080"/>
            <a:ext cx="1142640" cy="566280"/>
            <a:chOff x="609480" y="1981080"/>
            <a:chExt cx="1142640" cy="566280"/>
          </a:xfrm>
        </p:grpSpPr>
        <p:pic>
          <p:nvPicPr>
            <p:cNvPr id="1335" name="Google Shape;1287;p66" descr=""/>
            <p:cNvPicPr/>
            <p:nvPr/>
          </p:nvPicPr>
          <p:blipFill>
            <a:blip r:embed="rId1"/>
            <a:stretch/>
          </p:blipFill>
          <p:spPr>
            <a:xfrm>
              <a:off x="609480" y="1981080"/>
              <a:ext cx="1142640" cy="566280"/>
            </a:xfrm>
            <a:prstGeom prst="rect">
              <a:avLst/>
            </a:prstGeom>
            <a:noFill/>
            <a:ln w="0">
              <a:noFill/>
            </a:ln>
          </p:spPr>
        </p:pic>
        <p:sp>
          <p:nvSpPr>
            <p:cNvPr id="1336" name="Google Shape;1288;p66"/>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499" dur="indefinite" restart="never" nodeType="tmRoot">
          <p:childTnLst>
            <p:seq>
              <p:cTn id="500" dur="indefinite" nodeType="mainSeq">
                <p:childTnLst>
                  <p:par>
                    <p:cTn id="501" fill="hold">
                      <p:stCondLst>
                        <p:cond delay="0"/>
                      </p:stCondLst>
                      <p:childTnLst>
                        <p:par>
                          <p:cTn id="502" fill="hold">
                            <p:stCondLst>
                              <p:cond delay="0"/>
                            </p:stCondLst>
                            <p:childTnLst>
                              <p:par>
                                <p:cTn id="503" nodeType="afterEffect" fill="hold" presetClass="entr" presetID="10">
                                  <p:stCondLst>
                                    <p:cond delay="0"/>
                                  </p:stCondLst>
                                  <p:childTnLst>
                                    <p:set>
                                      <p:cBhvr>
                                        <p:cTn id="504" dur="1" fill="hold">
                                          <p:stCondLst>
                                            <p:cond delay="0"/>
                                          </p:stCondLst>
                                        </p:cTn>
                                        <p:tgtEl>
                                          <p:spTgt spid="1331"/>
                                        </p:tgtEl>
                                        <p:attrNameLst>
                                          <p:attrName>style.visibility</p:attrName>
                                        </p:attrNameLst>
                                      </p:cBhvr>
                                      <p:to>
                                        <p:strVal val="visible"/>
                                      </p:to>
                                    </p:set>
                                    <p:animEffect filter="fade" transition="in">
                                      <p:cBhvr additive="repl">
                                        <p:cTn id="505" dur="500"/>
                                        <p:tgtEl>
                                          <p:spTgt spid="1331"/>
                                        </p:tgtEl>
                                      </p:cBhvr>
                                    </p:animEffect>
                                  </p:childTnLst>
                                </p:cTn>
                              </p:par>
                            </p:childTnLst>
                          </p:cTn>
                        </p:par>
                        <p:par>
                          <p:cTn id="506" fill="hold">
                            <p:stCondLst>
                              <p:cond delay="500"/>
                            </p:stCondLst>
                            <p:childTnLst>
                              <p:par>
                                <p:cTn id="507" nodeType="afterEffect" fill="hold" presetClass="entr" presetID="10">
                                  <p:stCondLst>
                                    <p:cond delay="0"/>
                                  </p:stCondLst>
                                  <p:childTnLst>
                                    <p:set>
                                      <p:cBhvr>
                                        <p:cTn id="508" dur="1" fill="hold">
                                          <p:stCondLst>
                                            <p:cond delay="0"/>
                                          </p:stCondLst>
                                        </p:cTn>
                                        <p:tgtEl>
                                          <p:spTgt spid="1332"/>
                                        </p:tgtEl>
                                        <p:attrNameLst>
                                          <p:attrName>style.visibility</p:attrName>
                                        </p:attrNameLst>
                                      </p:cBhvr>
                                      <p:to>
                                        <p:strVal val="visible"/>
                                      </p:to>
                                    </p:set>
                                    <p:animEffect filter="fade" transition="in">
                                      <p:cBhvr additive="repl">
                                        <p:cTn id="509" dur="500"/>
                                        <p:tgtEl>
                                          <p:spTgt spid="1332"/>
                                        </p:tgtEl>
                                      </p:cBhvr>
                                    </p:animEffect>
                                  </p:childTnLst>
                                </p:cTn>
                              </p:par>
                            </p:childTnLst>
                          </p:cTn>
                        </p:par>
                        <p:par>
                          <p:cTn id="510" fill="hold">
                            <p:stCondLst>
                              <p:cond delay="1000"/>
                            </p:stCondLst>
                            <p:childTnLst>
                              <p:par>
                                <p:cTn id="511" nodeType="afterEffect" fill="hold" presetClass="entr" presetID="10">
                                  <p:stCondLst>
                                    <p:cond delay="0"/>
                                  </p:stCondLst>
                                  <p:childTnLst>
                                    <p:set>
                                      <p:cBhvr>
                                        <p:cTn id="512" dur="1" fill="hold">
                                          <p:stCondLst>
                                            <p:cond delay="0"/>
                                          </p:stCondLst>
                                        </p:cTn>
                                        <p:tgtEl>
                                          <p:spTgt spid="1333"/>
                                        </p:tgtEl>
                                        <p:attrNameLst>
                                          <p:attrName>style.visibility</p:attrName>
                                        </p:attrNameLst>
                                      </p:cBhvr>
                                      <p:to>
                                        <p:strVal val="visible"/>
                                      </p:to>
                                    </p:set>
                                    <p:animEffect filter="fade" transition="in">
                                      <p:cBhvr additive="repl">
                                        <p:cTn id="513" dur="500"/>
                                        <p:tgtEl>
                                          <p:spTgt spid="1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Google Shape;1294;p6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38" name="Google Shape;1295;p6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5F57880-2A9F-4B4A-A15A-C947D8E0E861}"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39" name="Google Shape;1296;p6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40" name="Google Shape;1297;p6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41" name="Google Shape;1298;p6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42" name="Google Shape;1299;p6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43" name="Google Shape;1300;p6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44" name="Google Shape;1301;p6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45" name="Google Shape;1302;p6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346" name="Google Shape;1303;p67"/>
          <p:cNvCxnSpPr/>
          <p:nvPr/>
        </p:nvCxnSpPr>
        <p:spPr>
          <a:xfrm>
            <a:off x="609480" y="2624040"/>
            <a:ext cx="8153640" cy="360"/>
          </a:xfrm>
          <a:prstGeom prst="straightConnector1">
            <a:avLst/>
          </a:prstGeom>
          <a:ln w="76200">
            <a:solidFill>
              <a:srgbClr val="3333cc"/>
            </a:solidFill>
            <a:miter/>
          </a:ln>
        </p:spPr>
      </p:cxnSp>
      <p:cxnSp>
        <p:nvCxnSpPr>
          <p:cNvPr id="1347" name="Google Shape;1304;p67"/>
          <p:cNvCxnSpPr/>
          <p:nvPr/>
        </p:nvCxnSpPr>
        <p:spPr>
          <a:xfrm>
            <a:off x="609480" y="3886200"/>
            <a:ext cx="8153640" cy="360"/>
          </a:xfrm>
          <a:prstGeom prst="straightConnector1">
            <a:avLst/>
          </a:prstGeom>
          <a:ln w="76200">
            <a:solidFill>
              <a:srgbClr val="3333cc"/>
            </a:solidFill>
            <a:miter/>
          </a:ln>
        </p:spPr>
      </p:cxnSp>
      <p:sp>
        <p:nvSpPr>
          <p:cNvPr id="1348" name="Google Shape;1305;p67"/>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TCP can be best modeled as a </a:t>
            </a:r>
            <a:br>
              <a:rPr sz="3200"/>
            </a:br>
            <a:r>
              <a:rPr b="1" i="1" lang="en-US" sz="3200" strike="noStrike" u="none">
                <a:solidFill>
                  <a:schemeClr val="lt1"/>
                </a:solidFill>
                <a:effectLst/>
                <a:uFillTx/>
                <a:latin typeface="Arial"/>
                <a:ea typeface="Arial"/>
              </a:rPr>
              <a:t>Selective Repeat protocol.</a:t>
            </a:r>
            <a:endParaRPr b="0" lang="en-US" sz="3200" strike="noStrike" u="none">
              <a:solidFill>
                <a:srgbClr val="ffffff"/>
              </a:solidFill>
              <a:effectLst/>
              <a:uFillTx/>
              <a:latin typeface="Arial"/>
            </a:endParaRPr>
          </a:p>
        </p:txBody>
      </p:sp>
      <p:grpSp>
        <p:nvGrpSpPr>
          <p:cNvPr id="1349" name="Google Shape;1306;p67"/>
          <p:cNvGrpSpPr/>
          <p:nvPr/>
        </p:nvGrpSpPr>
        <p:grpSpPr>
          <a:xfrm>
            <a:off x="609480" y="1981080"/>
            <a:ext cx="1142640" cy="566280"/>
            <a:chOff x="609480" y="1981080"/>
            <a:chExt cx="1142640" cy="566280"/>
          </a:xfrm>
        </p:grpSpPr>
        <p:pic>
          <p:nvPicPr>
            <p:cNvPr id="1350" name="Google Shape;1307;p67" descr=""/>
            <p:cNvPicPr/>
            <p:nvPr/>
          </p:nvPicPr>
          <p:blipFill>
            <a:blip r:embed="rId1"/>
            <a:stretch/>
          </p:blipFill>
          <p:spPr>
            <a:xfrm>
              <a:off x="609480" y="1981080"/>
              <a:ext cx="1142640" cy="566280"/>
            </a:xfrm>
            <a:prstGeom prst="rect">
              <a:avLst/>
            </a:prstGeom>
            <a:noFill/>
            <a:ln w="0">
              <a:noFill/>
            </a:ln>
          </p:spPr>
        </p:pic>
        <p:sp>
          <p:nvSpPr>
            <p:cNvPr id="1351" name="Google Shape;1308;p67"/>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514" dur="indefinite" restart="never" nodeType="tmRoot">
          <p:childTnLst>
            <p:seq>
              <p:cTn id="515" dur="indefinite" nodeType="mainSeq">
                <p:childTnLst>
                  <p:par>
                    <p:cTn id="516" fill="hold">
                      <p:stCondLst>
                        <p:cond delay="0"/>
                      </p:stCondLst>
                      <p:childTnLst>
                        <p:par>
                          <p:cTn id="517" fill="hold">
                            <p:stCondLst>
                              <p:cond delay="0"/>
                            </p:stCondLst>
                            <p:childTnLst>
                              <p:par>
                                <p:cTn id="518" nodeType="afterEffect" fill="hold" presetClass="entr" presetID="10">
                                  <p:stCondLst>
                                    <p:cond delay="0"/>
                                  </p:stCondLst>
                                  <p:childTnLst>
                                    <p:set>
                                      <p:cBhvr>
                                        <p:cTn id="519" dur="1" fill="hold">
                                          <p:stCondLst>
                                            <p:cond delay="0"/>
                                          </p:stCondLst>
                                        </p:cTn>
                                        <p:tgtEl>
                                          <p:spTgt spid="1346"/>
                                        </p:tgtEl>
                                        <p:attrNameLst>
                                          <p:attrName>style.visibility</p:attrName>
                                        </p:attrNameLst>
                                      </p:cBhvr>
                                      <p:to>
                                        <p:strVal val="visible"/>
                                      </p:to>
                                    </p:set>
                                    <p:animEffect filter="fade" transition="in">
                                      <p:cBhvr additive="repl">
                                        <p:cTn id="520" dur="500"/>
                                        <p:tgtEl>
                                          <p:spTgt spid="1346"/>
                                        </p:tgtEl>
                                      </p:cBhvr>
                                    </p:animEffect>
                                  </p:childTnLst>
                                </p:cTn>
                              </p:par>
                            </p:childTnLst>
                          </p:cTn>
                        </p:par>
                        <p:par>
                          <p:cTn id="521" fill="hold">
                            <p:stCondLst>
                              <p:cond delay="500"/>
                            </p:stCondLst>
                            <p:childTnLst>
                              <p:par>
                                <p:cTn id="522" nodeType="afterEffect" fill="hold" presetClass="entr" presetID="10">
                                  <p:stCondLst>
                                    <p:cond delay="0"/>
                                  </p:stCondLst>
                                  <p:childTnLst>
                                    <p:set>
                                      <p:cBhvr>
                                        <p:cTn id="523" dur="1" fill="hold">
                                          <p:stCondLst>
                                            <p:cond delay="0"/>
                                          </p:stCondLst>
                                        </p:cTn>
                                        <p:tgtEl>
                                          <p:spTgt spid="1347"/>
                                        </p:tgtEl>
                                        <p:attrNameLst>
                                          <p:attrName>style.visibility</p:attrName>
                                        </p:attrNameLst>
                                      </p:cBhvr>
                                      <p:to>
                                        <p:strVal val="visible"/>
                                      </p:to>
                                    </p:set>
                                    <p:animEffect filter="fade" transition="in">
                                      <p:cBhvr additive="repl">
                                        <p:cTn id="524" dur="500"/>
                                        <p:tgtEl>
                                          <p:spTgt spid="1347"/>
                                        </p:tgtEl>
                                      </p:cBhvr>
                                    </p:animEffect>
                                  </p:childTnLst>
                                </p:cTn>
                              </p:par>
                            </p:childTnLst>
                          </p:cTn>
                        </p:par>
                        <p:par>
                          <p:cTn id="525" fill="hold">
                            <p:stCondLst>
                              <p:cond delay="1000"/>
                            </p:stCondLst>
                            <p:childTnLst>
                              <p:par>
                                <p:cTn id="526" nodeType="afterEffect" fill="hold" presetClass="entr" presetID="10">
                                  <p:stCondLst>
                                    <p:cond delay="0"/>
                                  </p:stCondLst>
                                  <p:childTnLst>
                                    <p:set>
                                      <p:cBhvr>
                                        <p:cTn id="527" dur="1" fill="hold">
                                          <p:stCondLst>
                                            <p:cond delay="0"/>
                                          </p:stCondLst>
                                        </p:cTn>
                                        <p:tgtEl>
                                          <p:spTgt spid="1348"/>
                                        </p:tgtEl>
                                        <p:attrNameLst>
                                          <p:attrName>style.visibility</p:attrName>
                                        </p:attrNameLst>
                                      </p:cBhvr>
                                      <p:to>
                                        <p:strVal val="visible"/>
                                      </p:to>
                                    </p:set>
                                    <p:animEffect filter="fade" transition="in">
                                      <p:cBhvr additive="repl">
                                        <p:cTn id="528" dur="500"/>
                                        <p:tgtEl>
                                          <p:spTgt spid="1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Google Shape;1314;p6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53" name="Google Shape;1315;p6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820C165-B917-4740-9272-B174CE598DAB}"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54" name="Google Shape;1316;p68"/>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15.27</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Simplified FSM for sender site</a:t>
            </a:r>
            <a:endParaRPr b="0" lang="en-US" sz="1800" strike="noStrike" u="none">
              <a:solidFill>
                <a:srgbClr val="000000"/>
              </a:solidFill>
              <a:effectLst/>
              <a:uFillTx/>
              <a:latin typeface="Arial"/>
            </a:endParaRPr>
          </a:p>
        </p:txBody>
      </p:sp>
      <p:sp>
        <p:nvSpPr>
          <p:cNvPr id="1355" name="Google Shape;1317;p6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56" name="Google Shape;1318;p6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57" name="Google Shape;1319;p6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58" name="Google Shape;1320;p6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59" name="Google Shape;1321;p6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60" name="Google Shape;1322;p6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61" name="Google Shape;1323;p6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362" name="Google Shape;1324;p68" descr=""/>
          <p:cNvPicPr/>
          <p:nvPr/>
        </p:nvPicPr>
        <p:blipFill>
          <a:blip r:embed="rId1"/>
          <a:stretch/>
        </p:blipFill>
        <p:spPr>
          <a:xfrm>
            <a:off x="428760" y="1123920"/>
            <a:ext cx="8513280" cy="5049360"/>
          </a:xfrm>
          <a:prstGeom prst="rect">
            <a:avLst/>
          </a:prstGeom>
          <a:noFill/>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Google Shape;1330;p6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64" name="Google Shape;1331;p6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C0FDBE1-FFC0-403A-BADF-3112F722B62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65" name="Google Shape;1332;p69"/>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15.28</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Simplified FSM for the receiver site</a:t>
            </a:r>
            <a:endParaRPr b="0" lang="en-US" sz="1800" strike="noStrike" u="none">
              <a:solidFill>
                <a:srgbClr val="000000"/>
              </a:solidFill>
              <a:effectLst/>
              <a:uFillTx/>
              <a:latin typeface="Arial"/>
            </a:endParaRPr>
          </a:p>
        </p:txBody>
      </p:sp>
      <p:sp>
        <p:nvSpPr>
          <p:cNvPr id="1366" name="Google Shape;1333;p69"/>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67" name="Google Shape;1334;p69"/>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68" name="Google Shape;1335;p69"/>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69" name="Google Shape;1336;p69"/>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70" name="Google Shape;1337;p69"/>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71" name="Google Shape;1338;p69"/>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72" name="Google Shape;1339;p69"/>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373" name="Google Shape;1340;p69" descr=""/>
          <p:cNvPicPr/>
          <p:nvPr/>
        </p:nvPicPr>
        <p:blipFill>
          <a:blip r:embed="rId1"/>
          <a:stretch/>
        </p:blipFill>
        <p:spPr>
          <a:xfrm>
            <a:off x="1038240" y="925560"/>
            <a:ext cx="7495920" cy="532260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Google Shape;328;p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68" name="Google Shape;329;p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5CAC525-128D-4535-BEEF-638E004FF90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669" name="Google Shape;330;p7"/>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15.1</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TCP/IP protocol suite</a:t>
            </a:r>
            <a:endParaRPr b="0" lang="en-US" sz="1800" strike="noStrike" u="none">
              <a:solidFill>
                <a:srgbClr val="000000"/>
              </a:solidFill>
              <a:effectLst/>
              <a:uFillTx/>
              <a:latin typeface="Arial"/>
            </a:endParaRPr>
          </a:p>
        </p:txBody>
      </p:sp>
      <p:sp>
        <p:nvSpPr>
          <p:cNvPr id="670" name="Google Shape;331;p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71" name="Google Shape;332;p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72" name="Google Shape;333;p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73" name="Google Shape;334;p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74" name="Google Shape;335;p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75" name="Google Shape;336;p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676" name="Google Shape;337;p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677" name="Google Shape;338;p7" descr=""/>
          <p:cNvPicPr/>
          <p:nvPr/>
        </p:nvPicPr>
        <p:blipFill>
          <a:blip r:embed="rId1"/>
          <a:stretch/>
        </p:blipFill>
        <p:spPr>
          <a:xfrm>
            <a:off x="304920" y="1244520"/>
            <a:ext cx="8437320" cy="4470120"/>
          </a:xfrm>
          <a:prstGeom prst="rect">
            <a:avLst/>
          </a:prstGeom>
          <a:noFill/>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Google Shape;1345;p70"/>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375" name="Google Shape;1346;p70"/>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1F536850-4F45-4300-9CA5-C74EF0DF89D4}"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376" name="PlaceHolder 1"/>
          <p:cNvSpPr>
            <a:spLocks noGrp="1"/>
          </p:cNvSpPr>
          <p:nvPr>
            <p:ph type="title"/>
          </p:nvPr>
        </p:nvSpPr>
        <p:spPr>
          <a:xfrm>
            <a:off x="685800" y="228600"/>
            <a:ext cx="687024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3600" strike="noStrike" u="none">
                <a:solidFill>
                  <a:srgbClr val="0000cc"/>
                </a:solidFill>
                <a:effectLst/>
                <a:uFillTx/>
                <a:latin typeface="Comic Sans MS"/>
                <a:ea typeface="Comic Sans MS"/>
              </a:rPr>
              <a:t>Rules for Generating ACK (1)</a:t>
            </a:r>
            <a:endParaRPr b="0" lang="en-US" sz="3600" strike="noStrike" u="none">
              <a:solidFill>
                <a:srgbClr val="000000"/>
              </a:solidFill>
              <a:effectLst/>
              <a:uFillTx/>
              <a:latin typeface="Arial"/>
            </a:endParaRPr>
          </a:p>
        </p:txBody>
      </p:sp>
      <p:sp>
        <p:nvSpPr>
          <p:cNvPr id="1377" name="PlaceHolder 2"/>
          <p:cNvSpPr>
            <a:spLocks noGrp="1"/>
          </p:cNvSpPr>
          <p:nvPr>
            <p:ph/>
          </p:nvPr>
        </p:nvSpPr>
        <p:spPr>
          <a:xfrm>
            <a:off x="685800" y="1219320"/>
            <a:ext cx="7695720" cy="4571640"/>
          </a:xfrm>
          <a:prstGeom prst="rect">
            <a:avLst/>
          </a:prstGeom>
          <a:noFill/>
          <a:ln w="0">
            <a:noFill/>
          </a:ln>
        </p:spPr>
        <p:txBody>
          <a:bodyPr lIns="91440" rIns="91440" tIns="45720" bIns="45720" anchor="t">
            <a:noAutofit/>
          </a:bodyPr>
          <a:p>
            <a:pPr lvl="1" marL="808200" indent="-263520">
              <a:lnSpc>
                <a:spcPct val="90000"/>
              </a:lnSpc>
              <a:buClr>
                <a:srgbClr val="000000"/>
              </a:buClr>
              <a:buFont typeface="Comic Sans MS"/>
              <a:buChar char="–"/>
            </a:pPr>
            <a:r>
              <a:rPr b="0" lang="en-US" sz="2400" strike="noStrike" u="none">
                <a:solidFill>
                  <a:schemeClr val="dk1"/>
                </a:solidFill>
                <a:effectLst/>
                <a:uFillTx/>
                <a:latin typeface="Comic Sans MS"/>
                <a:ea typeface="Comic Sans MS"/>
              </a:rPr>
              <a:t>1. When one end sends a data segment to the other end, it must include an ACK.  That gives the next sequence number it expects to receive. (</a:t>
            </a:r>
            <a:r>
              <a:rPr b="0" lang="en-US" sz="2400" strike="noStrike" u="none">
                <a:solidFill>
                  <a:schemeClr val="dk2"/>
                </a:solidFill>
                <a:effectLst/>
                <a:uFillTx/>
                <a:latin typeface="Comic Sans MS"/>
                <a:ea typeface="Comic Sans MS"/>
              </a:rPr>
              <a:t>Piggyback</a:t>
            </a:r>
            <a:r>
              <a:rPr b="0" lang="en-US" sz="2400" strike="noStrike" u="none">
                <a:solidFill>
                  <a:schemeClr val="dk1"/>
                </a:solidFill>
                <a:effectLst/>
                <a:uFillTx/>
                <a:latin typeface="Comic Sans MS"/>
                <a:ea typeface="Comic Sans MS"/>
              </a:rPr>
              <a:t>)</a:t>
            </a:r>
            <a:endParaRPr b="0" lang="en-US" sz="2400" strike="noStrike" u="none">
              <a:solidFill>
                <a:srgbClr val="000000"/>
              </a:solidFill>
              <a:effectLst/>
              <a:uFillTx/>
              <a:latin typeface="Arial"/>
            </a:endParaRPr>
          </a:p>
          <a:p>
            <a:pPr lvl="1" marL="808200" indent="-263520">
              <a:lnSpc>
                <a:spcPct val="90000"/>
              </a:lnSpc>
              <a:spcBef>
                <a:spcPts val="961"/>
              </a:spcBef>
              <a:buClr>
                <a:srgbClr val="000000"/>
              </a:buClr>
              <a:buFont typeface="Comic Sans MS"/>
              <a:buChar char="–"/>
            </a:pPr>
            <a:r>
              <a:rPr b="0" lang="en-US" sz="2400" strike="noStrike" u="none">
                <a:solidFill>
                  <a:schemeClr val="dk1"/>
                </a:solidFill>
                <a:effectLst/>
                <a:uFillTx/>
                <a:latin typeface="Comic Sans MS"/>
                <a:ea typeface="Comic Sans MS"/>
              </a:rPr>
              <a:t>2.</a:t>
            </a:r>
            <a:r>
              <a:rPr b="0" lang="en-US" sz="2400" strike="noStrike" u="none">
                <a:solidFill>
                  <a:schemeClr val="dk2"/>
                </a:solidFill>
                <a:effectLst/>
                <a:uFillTx/>
                <a:latin typeface="Comic Sans MS"/>
                <a:ea typeface="Comic Sans MS"/>
              </a:rPr>
              <a:t> </a:t>
            </a:r>
            <a:r>
              <a:rPr b="0" lang="en-US" sz="2400" strike="noStrike" u="none">
                <a:solidFill>
                  <a:schemeClr val="dk1"/>
                </a:solidFill>
                <a:effectLst/>
                <a:uFillTx/>
                <a:latin typeface="Comic Sans MS"/>
                <a:ea typeface="Comic Sans MS"/>
              </a:rPr>
              <a:t>The receiver needs to </a:t>
            </a:r>
            <a:r>
              <a:rPr b="0" lang="en-US" sz="2400" strike="noStrike" u="none">
                <a:solidFill>
                  <a:schemeClr val="dk2"/>
                </a:solidFill>
                <a:effectLst/>
                <a:uFillTx/>
                <a:latin typeface="Comic Sans MS"/>
                <a:ea typeface="Comic Sans MS"/>
              </a:rPr>
              <a:t>delay sending</a:t>
            </a:r>
            <a:r>
              <a:rPr b="0" lang="en-US" sz="2400" strike="noStrike" u="none">
                <a:solidFill>
                  <a:schemeClr val="dk1"/>
                </a:solidFill>
                <a:effectLst/>
                <a:uFillTx/>
                <a:latin typeface="Comic Sans MS"/>
                <a:ea typeface="Comic Sans MS"/>
              </a:rPr>
              <a:t> (until </a:t>
            </a:r>
            <a:r>
              <a:rPr b="0" lang="en-US" sz="2400" strike="noStrike" u="none">
                <a:solidFill>
                  <a:schemeClr val="lt2"/>
                </a:solidFill>
                <a:effectLst/>
                <a:uFillTx/>
                <a:latin typeface="Comic Sans MS"/>
                <a:ea typeface="Comic Sans MS"/>
              </a:rPr>
              <a:t>another segment arrives or 500ms</a:t>
            </a:r>
            <a:r>
              <a:rPr b="0" lang="en-US" sz="2400" strike="noStrike" u="none">
                <a:solidFill>
                  <a:schemeClr val="dk1"/>
                </a:solidFill>
                <a:effectLst/>
                <a:uFillTx/>
                <a:latin typeface="Comic Sans MS"/>
                <a:ea typeface="Comic Sans MS"/>
              </a:rPr>
              <a:t>) an ACK segment if there is only one outstanding in-order segment. It prevents ACK segments from creating extra traffic</a:t>
            </a:r>
            <a:r>
              <a:rPr b="0" lang="en-US" sz="2400" strike="noStrike" u="none">
                <a:solidFill>
                  <a:schemeClr val="dk2"/>
                </a:solidFill>
                <a:effectLst/>
                <a:uFillTx/>
                <a:latin typeface="Comic Sans MS"/>
                <a:ea typeface="Comic Sans MS"/>
              </a:rPr>
              <a:t>.</a:t>
            </a:r>
            <a:endParaRPr b="0" lang="en-US" sz="2400" strike="noStrike" u="none">
              <a:solidFill>
                <a:srgbClr val="000000"/>
              </a:solidFill>
              <a:effectLst/>
              <a:uFillTx/>
              <a:latin typeface="Arial"/>
            </a:endParaRPr>
          </a:p>
          <a:p>
            <a:pPr lvl="1" marL="808200" indent="-263520">
              <a:lnSpc>
                <a:spcPct val="90000"/>
              </a:lnSpc>
              <a:spcBef>
                <a:spcPts val="961"/>
              </a:spcBef>
              <a:buClr>
                <a:srgbClr val="000000"/>
              </a:buClr>
              <a:buFont typeface="Comic Sans MS"/>
              <a:buChar char="–"/>
            </a:pPr>
            <a:r>
              <a:rPr b="0" lang="en-US" sz="2400" strike="noStrike" u="none">
                <a:solidFill>
                  <a:schemeClr val="dk1"/>
                </a:solidFill>
                <a:effectLst/>
                <a:uFillTx/>
                <a:latin typeface="Comic Sans MS"/>
                <a:ea typeface="Comic Sans MS"/>
              </a:rPr>
              <a:t>3. There </a:t>
            </a:r>
            <a:r>
              <a:rPr b="0" lang="en-US" sz="2400" strike="noStrike" u="none">
                <a:solidFill>
                  <a:schemeClr val="dk2"/>
                </a:solidFill>
                <a:effectLst/>
                <a:uFillTx/>
                <a:latin typeface="Comic Sans MS"/>
                <a:ea typeface="Comic Sans MS"/>
              </a:rPr>
              <a:t>should not be more than 2 in-order unacknowledged segments</a:t>
            </a:r>
            <a:r>
              <a:rPr b="0" lang="en-US" sz="2400" strike="noStrike" u="none">
                <a:solidFill>
                  <a:schemeClr val="dk1"/>
                </a:solidFill>
                <a:effectLst/>
                <a:uFillTx/>
                <a:latin typeface="Comic Sans MS"/>
                <a:ea typeface="Comic Sans MS"/>
              </a:rPr>
              <a:t> at any time. It prevent the unnecessary retransmission</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Google Shape;1353;p71"/>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379" name="Google Shape;1354;p71"/>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AB5C25B7-61D8-4DE1-8472-D05F29F99BA9}"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380" name="PlaceHolder 1"/>
          <p:cNvSpPr>
            <a:spLocks noGrp="1"/>
          </p:cNvSpPr>
          <p:nvPr>
            <p:ph type="title"/>
          </p:nvPr>
        </p:nvSpPr>
        <p:spPr>
          <a:xfrm>
            <a:off x="685800" y="228600"/>
            <a:ext cx="687024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3600" strike="noStrike" u="none">
                <a:solidFill>
                  <a:srgbClr val="0000cc"/>
                </a:solidFill>
                <a:effectLst/>
                <a:uFillTx/>
                <a:latin typeface="Comic Sans MS"/>
                <a:ea typeface="Comic Sans MS"/>
              </a:rPr>
              <a:t>Rules for Generating ACK (2)</a:t>
            </a:r>
            <a:endParaRPr b="0" lang="en-US" sz="3600" strike="noStrike" u="none">
              <a:solidFill>
                <a:srgbClr val="000000"/>
              </a:solidFill>
              <a:effectLst/>
              <a:uFillTx/>
              <a:latin typeface="Arial"/>
            </a:endParaRPr>
          </a:p>
        </p:txBody>
      </p:sp>
      <p:sp>
        <p:nvSpPr>
          <p:cNvPr id="1381" name="PlaceHolder 2"/>
          <p:cNvSpPr>
            <a:spLocks noGrp="1"/>
          </p:cNvSpPr>
          <p:nvPr>
            <p:ph/>
          </p:nvPr>
        </p:nvSpPr>
        <p:spPr>
          <a:xfrm>
            <a:off x="685800" y="1219320"/>
            <a:ext cx="7695720" cy="4571640"/>
          </a:xfrm>
          <a:prstGeom prst="rect">
            <a:avLst/>
          </a:prstGeom>
          <a:noFill/>
          <a:ln w="0">
            <a:noFill/>
          </a:ln>
        </p:spPr>
        <p:txBody>
          <a:bodyPr lIns="91440" rIns="91440" tIns="45720" bIns="45720" anchor="t">
            <a:noAutofit/>
          </a:bodyPr>
          <a:p>
            <a:pPr lvl="1" marL="808200" indent="-263520">
              <a:lnSpc>
                <a:spcPct val="100000"/>
              </a:lnSpc>
              <a:buClr>
                <a:srgbClr val="000000"/>
              </a:buClr>
              <a:buFont typeface="Comic Sans MS"/>
              <a:buChar char="–"/>
            </a:pPr>
            <a:r>
              <a:rPr b="0" lang="en-US" sz="2400" strike="noStrike" u="none">
                <a:solidFill>
                  <a:schemeClr val="dk1"/>
                </a:solidFill>
                <a:effectLst/>
                <a:uFillTx/>
                <a:latin typeface="Comic Sans MS"/>
                <a:ea typeface="Comic Sans MS"/>
              </a:rPr>
              <a:t>4. When a </a:t>
            </a:r>
            <a:r>
              <a:rPr b="0" lang="en-US" sz="2400" strike="noStrike" u="none">
                <a:solidFill>
                  <a:schemeClr val="lt2"/>
                </a:solidFill>
                <a:effectLst/>
                <a:uFillTx/>
                <a:latin typeface="Comic Sans MS"/>
                <a:ea typeface="Comic Sans MS"/>
              </a:rPr>
              <a:t>segment arrives with an out-of-order sequence number</a:t>
            </a:r>
            <a:r>
              <a:rPr b="0" lang="en-US" sz="2400" strike="noStrike" u="none">
                <a:solidFill>
                  <a:schemeClr val="dk1"/>
                </a:solidFill>
                <a:effectLst/>
                <a:uFillTx/>
                <a:latin typeface="Comic Sans MS"/>
                <a:ea typeface="Comic Sans MS"/>
              </a:rPr>
              <a:t> that is higher than expected, the receiver immediately sends an ACK segment announcing the sequence number of the next expected segment. (for </a:t>
            </a:r>
            <a:r>
              <a:rPr b="0" lang="en-US" sz="2400" strike="noStrike" u="none">
                <a:solidFill>
                  <a:schemeClr val="dk2"/>
                </a:solidFill>
                <a:effectLst/>
                <a:uFillTx/>
                <a:latin typeface="Comic Sans MS"/>
                <a:ea typeface="Comic Sans MS"/>
              </a:rPr>
              <a:t>fast retransmission</a:t>
            </a:r>
            <a:r>
              <a:rPr b="0" lang="en-US" sz="2400" strike="noStrike" u="none">
                <a:solidFill>
                  <a:schemeClr val="dk1"/>
                </a:solidFill>
                <a:effectLst/>
                <a:uFillTx/>
                <a:latin typeface="Comic Sans MS"/>
                <a:ea typeface="Comic Sans MS"/>
              </a:rPr>
              <a:t>)</a:t>
            </a:r>
            <a:endParaRPr b="0" lang="en-US" sz="2400" strike="noStrike" u="none">
              <a:solidFill>
                <a:srgbClr val="000000"/>
              </a:solidFill>
              <a:effectLst/>
              <a:uFillTx/>
              <a:latin typeface="Arial"/>
            </a:endParaRPr>
          </a:p>
          <a:p>
            <a:pPr lvl="1" marL="808200" indent="-263520">
              <a:lnSpc>
                <a:spcPct val="100000"/>
              </a:lnSpc>
              <a:spcBef>
                <a:spcPts val="961"/>
              </a:spcBef>
              <a:buClr>
                <a:srgbClr val="000000"/>
              </a:buClr>
              <a:buFont typeface="Comic Sans MS"/>
              <a:buChar char="–"/>
            </a:pPr>
            <a:r>
              <a:rPr b="0" lang="en-US" sz="2400" strike="noStrike" u="none">
                <a:solidFill>
                  <a:schemeClr val="dk1"/>
                </a:solidFill>
                <a:effectLst/>
                <a:uFillTx/>
                <a:latin typeface="Comic Sans MS"/>
                <a:ea typeface="Comic Sans MS"/>
              </a:rPr>
              <a:t>5.</a:t>
            </a:r>
            <a:r>
              <a:rPr b="0" lang="en-US" sz="2400" strike="noStrike" u="none">
                <a:solidFill>
                  <a:schemeClr val="dk2"/>
                </a:solidFill>
                <a:effectLst/>
                <a:uFillTx/>
                <a:latin typeface="Comic Sans MS"/>
                <a:ea typeface="Comic Sans MS"/>
              </a:rPr>
              <a:t> </a:t>
            </a:r>
            <a:r>
              <a:rPr b="0" lang="en-US" sz="2400" strike="noStrike" u="none">
                <a:solidFill>
                  <a:schemeClr val="dk1"/>
                </a:solidFill>
                <a:effectLst/>
                <a:uFillTx/>
                <a:latin typeface="Comic Sans MS"/>
                <a:ea typeface="Comic Sans MS"/>
              </a:rPr>
              <a:t>When a </a:t>
            </a:r>
            <a:r>
              <a:rPr b="0" lang="en-US" sz="2400" strike="noStrike" u="none">
                <a:solidFill>
                  <a:schemeClr val="lt2"/>
                </a:solidFill>
                <a:effectLst/>
                <a:uFillTx/>
                <a:latin typeface="Comic Sans MS"/>
                <a:ea typeface="Comic Sans MS"/>
              </a:rPr>
              <a:t>missing segment</a:t>
            </a:r>
            <a:r>
              <a:rPr b="0" lang="en-US" sz="2400" strike="noStrike" u="none">
                <a:solidFill>
                  <a:schemeClr val="dk1"/>
                </a:solidFill>
                <a:effectLst/>
                <a:uFillTx/>
                <a:latin typeface="Comic Sans MS"/>
                <a:ea typeface="Comic Sans MS"/>
              </a:rPr>
              <a:t> arrives, the receiver sends an ACK segment to announce the next sequence number expected.</a:t>
            </a:r>
            <a:endParaRPr b="0" lang="en-US" sz="2400" strike="noStrike" u="none">
              <a:solidFill>
                <a:srgbClr val="000000"/>
              </a:solidFill>
              <a:effectLst/>
              <a:uFillTx/>
              <a:latin typeface="Arial"/>
            </a:endParaRPr>
          </a:p>
          <a:p>
            <a:pPr lvl="1" marL="808200" indent="-263520">
              <a:lnSpc>
                <a:spcPct val="100000"/>
              </a:lnSpc>
              <a:spcBef>
                <a:spcPts val="961"/>
              </a:spcBef>
              <a:buClr>
                <a:srgbClr val="000000"/>
              </a:buClr>
              <a:buFont typeface="Comic Sans MS"/>
              <a:buChar char="–"/>
            </a:pPr>
            <a:r>
              <a:rPr b="0" lang="en-US" sz="2400" strike="noStrike" u="none">
                <a:solidFill>
                  <a:schemeClr val="dk1"/>
                </a:solidFill>
                <a:effectLst/>
                <a:uFillTx/>
                <a:latin typeface="Comic Sans MS"/>
                <a:ea typeface="Comic Sans MS"/>
              </a:rPr>
              <a:t>6. If a </a:t>
            </a:r>
            <a:r>
              <a:rPr b="0" lang="en-US" sz="2400" strike="noStrike" u="none">
                <a:solidFill>
                  <a:schemeClr val="lt2"/>
                </a:solidFill>
                <a:effectLst/>
                <a:uFillTx/>
                <a:latin typeface="Comic Sans MS"/>
                <a:ea typeface="Comic Sans MS"/>
              </a:rPr>
              <a:t>duplicate segment</a:t>
            </a:r>
            <a:r>
              <a:rPr b="0" lang="en-US" sz="2400" strike="noStrike" u="none">
                <a:solidFill>
                  <a:schemeClr val="dk1"/>
                </a:solidFill>
                <a:effectLst/>
                <a:uFillTx/>
                <a:latin typeface="Comic Sans MS"/>
                <a:ea typeface="Comic Sans MS"/>
              </a:rPr>
              <a:t> arrives, the receiver immediately sends an ACK.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2" name="Google Shape;1362;p7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83" name="Google Shape;1363;p7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2E06576-5152-4E41-8F1A-B43646CD61A3}"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84" name="Google Shape;1364;p72"/>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15.29</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Normal operation</a:t>
            </a:r>
            <a:endParaRPr b="0" lang="en-US" sz="1800" strike="noStrike" u="none">
              <a:solidFill>
                <a:srgbClr val="000000"/>
              </a:solidFill>
              <a:effectLst/>
              <a:uFillTx/>
              <a:latin typeface="Arial"/>
            </a:endParaRPr>
          </a:p>
        </p:txBody>
      </p:sp>
      <p:sp>
        <p:nvSpPr>
          <p:cNvPr id="1385" name="Google Shape;1365;p7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86" name="Google Shape;1366;p7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87" name="Google Shape;1367;p7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88" name="Google Shape;1368;p7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89" name="Google Shape;1369;p7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90" name="Google Shape;1370;p7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91" name="Google Shape;1371;p7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392" name="Google Shape;1372;p72" descr=""/>
          <p:cNvPicPr/>
          <p:nvPr/>
        </p:nvPicPr>
        <p:blipFill>
          <a:blip r:embed="rId1"/>
          <a:stretch/>
        </p:blipFill>
        <p:spPr>
          <a:xfrm>
            <a:off x="395280" y="1352520"/>
            <a:ext cx="8016480" cy="4374720"/>
          </a:xfrm>
          <a:prstGeom prst="rect">
            <a:avLst/>
          </a:prstGeom>
          <a:noFill/>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Google Shape;1378;p7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394" name="Google Shape;1379;p7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B3B020C-37A1-46CE-8389-17782AF44DE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395" name="Google Shape;1380;p73"/>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15.30</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Lost segment</a:t>
            </a:r>
            <a:endParaRPr b="0" lang="en-US" sz="1800" strike="noStrike" u="none">
              <a:solidFill>
                <a:srgbClr val="000000"/>
              </a:solidFill>
              <a:effectLst/>
              <a:uFillTx/>
              <a:latin typeface="Arial"/>
            </a:endParaRPr>
          </a:p>
        </p:txBody>
      </p:sp>
      <p:sp>
        <p:nvSpPr>
          <p:cNvPr id="1396" name="Google Shape;1381;p7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97" name="Google Shape;1382;p7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398" name="Google Shape;1383;p7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399" name="Google Shape;1384;p7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00" name="Google Shape;1385;p7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01" name="Google Shape;1386;p7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02" name="Google Shape;1387;p7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403" name="Google Shape;1388;p73" descr=""/>
          <p:cNvPicPr/>
          <p:nvPr/>
        </p:nvPicPr>
        <p:blipFill>
          <a:blip r:embed="rId1"/>
          <a:stretch/>
        </p:blipFill>
        <p:spPr>
          <a:xfrm>
            <a:off x="154080" y="1617840"/>
            <a:ext cx="8754840" cy="4096800"/>
          </a:xfrm>
          <a:prstGeom prst="rect">
            <a:avLst/>
          </a:prstGeom>
          <a:noFill/>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Google Shape;1394;p7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05" name="Google Shape;1395;p7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576A8D5-C573-427D-8C50-CFF2F2F73BA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06" name="Google Shape;1396;p7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07" name="Google Shape;1397;p7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08" name="Google Shape;1398;p7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09" name="Google Shape;1399;p7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10" name="Google Shape;1400;p7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11" name="Google Shape;1401;p7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12" name="Google Shape;1402;p7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413" name="Google Shape;1403;p74"/>
          <p:cNvCxnSpPr/>
          <p:nvPr/>
        </p:nvCxnSpPr>
        <p:spPr>
          <a:xfrm>
            <a:off x="609480" y="2624040"/>
            <a:ext cx="8153640" cy="360"/>
          </a:xfrm>
          <a:prstGeom prst="straightConnector1">
            <a:avLst/>
          </a:prstGeom>
          <a:ln w="76200">
            <a:solidFill>
              <a:srgbClr val="3333cc"/>
            </a:solidFill>
            <a:miter/>
          </a:ln>
        </p:spPr>
      </p:cxnSp>
      <p:cxnSp>
        <p:nvCxnSpPr>
          <p:cNvPr id="1414" name="Google Shape;1404;p74"/>
          <p:cNvCxnSpPr/>
          <p:nvPr/>
        </p:nvCxnSpPr>
        <p:spPr>
          <a:xfrm>
            <a:off x="609480" y="3886200"/>
            <a:ext cx="8153640" cy="360"/>
          </a:xfrm>
          <a:prstGeom prst="straightConnector1">
            <a:avLst/>
          </a:prstGeom>
          <a:ln w="76200">
            <a:solidFill>
              <a:srgbClr val="3333cc"/>
            </a:solidFill>
            <a:miter/>
          </a:ln>
        </p:spPr>
      </p:cxnSp>
      <p:sp>
        <p:nvSpPr>
          <p:cNvPr id="1415" name="Google Shape;1405;p74"/>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The receiver TCP delivers only ordered data to the process.</a:t>
            </a:r>
            <a:endParaRPr b="0" lang="en-US" sz="3200" strike="noStrike" u="none">
              <a:solidFill>
                <a:srgbClr val="ffffff"/>
              </a:solidFill>
              <a:effectLst/>
              <a:uFillTx/>
              <a:latin typeface="Arial"/>
            </a:endParaRPr>
          </a:p>
        </p:txBody>
      </p:sp>
      <p:grpSp>
        <p:nvGrpSpPr>
          <p:cNvPr id="1416" name="Google Shape;1406;p74"/>
          <p:cNvGrpSpPr/>
          <p:nvPr/>
        </p:nvGrpSpPr>
        <p:grpSpPr>
          <a:xfrm>
            <a:off x="609480" y="1981080"/>
            <a:ext cx="1142640" cy="566280"/>
            <a:chOff x="609480" y="1981080"/>
            <a:chExt cx="1142640" cy="566280"/>
          </a:xfrm>
        </p:grpSpPr>
        <p:pic>
          <p:nvPicPr>
            <p:cNvPr id="1417" name="Google Shape;1407;p74" descr=""/>
            <p:cNvPicPr/>
            <p:nvPr/>
          </p:nvPicPr>
          <p:blipFill>
            <a:blip r:embed="rId1"/>
            <a:stretch/>
          </p:blipFill>
          <p:spPr>
            <a:xfrm>
              <a:off x="609480" y="1981080"/>
              <a:ext cx="1142640" cy="566280"/>
            </a:xfrm>
            <a:prstGeom prst="rect">
              <a:avLst/>
            </a:prstGeom>
            <a:noFill/>
            <a:ln w="0">
              <a:noFill/>
            </a:ln>
          </p:spPr>
        </p:pic>
        <p:sp>
          <p:nvSpPr>
            <p:cNvPr id="1418" name="Google Shape;1408;p74"/>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529" dur="indefinite" restart="never" nodeType="tmRoot">
          <p:childTnLst>
            <p:seq>
              <p:cTn id="530" dur="indefinite" nodeType="mainSeq">
                <p:childTnLst>
                  <p:par>
                    <p:cTn id="531" fill="hold">
                      <p:stCondLst>
                        <p:cond delay="0"/>
                      </p:stCondLst>
                      <p:childTnLst>
                        <p:par>
                          <p:cTn id="532" fill="hold">
                            <p:stCondLst>
                              <p:cond delay="0"/>
                            </p:stCondLst>
                            <p:childTnLst>
                              <p:par>
                                <p:cTn id="533" nodeType="afterEffect" fill="hold" presetClass="entr" presetID="10">
                                  <p:stCondLst>
                                    <p:cond delay="0"/>
                                  </p:stCondLst>
                                  <p:childTnLst>
                                    <p:set>
                                      <p:cBhvr>
                                        <p:cTn id="534" dur="1" fill="hold">
                                          <p:stCondLst>
                                            <p:cond delay="0"/>
                                          </p:stCondLst>
                                        </p:cTn>
                                        <p:tgtEl>
                                          <p:spTgt spid="1413"/>
                                        </p:tgtEl>
                                        <p:attrNameLst>
                                          <p:attrName>style.visibility</p:attrName>
                                        </p:attrNameLst>
                                      </p:cBhvr>
                                      <p:to>
                                        <p:strVal val="visible"/>
                                      </p:to>
                                    </p:set>
                                    <p:animEffect filter="fade" transition="in">
                                      <p:cBhvr additive="repl">
                                        <p:cTn id="535" dur="500"/>
                                        <p:tgtEl>
                                          <p:spTgt spid="1413"/>
                                        </p:tgtEl>
                                      </p:cBhvr>
                                    </p:animEffect>
                                  </p:childTnLst>
                                </p:cTn>
                              </p:par>
                            </p:childTnLst>
                          </p:cTn>
                        </p:par>
                        <p:par>
                          <p:cTn id="536" fill="hold">
                            <p:stCondLst>
                              <p:cond delay="500"/>
                            </p:stCondLst>
                            <p:childTnLst>
                              <p:par>
                                <p:cTn id="537" nodeType="afterEffect" fill="hold" presetClass="entr" presetID="10">
                                  <p:stCondLst>
                                    <p:cond delay="0"/>
                                  </p:stCondLst>
                                  <p:childTnLst>
                                    <p:set>
                                      <p:cBhvr>
                                        <p:cTn id="538" dur="1" fill="hold">
                                          <p:stCondLst>
                                            <p:cond delay="0"/>
                                          </p:stCondLst>
                                        </p:cTn>
                                        <p:tgtEl>
                                          <p:spTgt spid="1414"/>
                                        </p:tgtEl>
                                        <p:attrNameLst>
                                          <p:attrName>style.visibility</p:attrName>
                                        </p:attrNameLst>
                                      </p:cBhvr>
                                      <p:to>
                                        <p:strVal val="visible"/>
                                      </p:to>
                                    </p:set>
                                    <p:animEffect filter="fade" transition="in">
                                      <p:cBhvr additive="repl">
                                        <p:cTn id="539" dur="500"/>
                                        <p:tgtEl>
                                          <p:spTgt spid="1414"/>
                                        </p:tgtEl>
                                      </p:cBhvr>
                                    </p:animEffect>
                                  </p:childTnLst>
                                </p:cTn>
                              </p:par>
                            </p:childTnLst>
                          </p:cTn>
                        </p:par>
                        <p:par>
                          <p:cTn id="540" fill="hold">
                            <p:stCondLst>
                              <p:cond delay="1000"/>
                            </p:stCondLst>
                            <p:childTnLst>
                              <p:par>
                                <p:cTn id="541" nodeType="afterEffect" fill="hold" presetClass="entr" presetID="10">
                                  <p:stCondLst>
                                    <p:cond delay="0"/>
                                  </p:stCondLst>
                                  <p:childTnLst>
                                    <p:set>
                                      <p:cBhvr>
                                        <p:cTn id="542" dur="1" fill="hold">
                                          <p:stCondLst>
                                            <p:cond delay="0"/>
                                          </p:stCondLst>
                                        </p:cTn>
                                        <p:tgtEl>
                                          <p:spTgt spid="1415"/>
                                        </p:tgtEl>
                                        <p:attrNameLst>
                                          <p:attrName>style.visibility</p:attrName>
                                        </p:attrNameLst>
                                      </p:cBhvr>
                                      <p:to>
                                        <p:strVal val="visible"/>
                                      </p:to>
                                    </p:set>
                                    <p:animEffect filter="fade" transition="in">
                                      <p:cBhvr additive="repl">
                                        <p:cTn id="543" dur="500"/>
                                        <p:tgtEl>
                                          <p:spTgt spid="1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Google Shape;1414;p7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20" name="Google Shape;1415;p7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6E35101B-CBEB-4339-9645-4EF5114487C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21" name="Google Shape;1416;p7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15.31</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Fast retransmission</a:t>
            </a:r>
            <a:endParaRPr b="0" lang="en-US" sz="1800" strike="noStrike" u="none">
              <a:solidFill>
                <a:srgbClr val="000000"/>
              </a:solidFill>
              <a:effectLst/>
              <a:uFillTx/>
              <a:latin typeface="Arial"/>
            </a:endParaRPr>
          </a:p>
        </p:txBody>
      </p:sp>
      <p:sp>
        <p:nvSpPr>
          <p:cNvPr id="1422" name="Google Shape;1417;p7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23" name="Google Shape;1418;p7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24" name="Google Shape;1419;p7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25" name="Google Shape;1420;p7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26" name="Google Shape;1421;p7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27" name="Google Shape;1422;p7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28" name="Google Shape;1423;p7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429" name="Google Shape;1424;p75" descr=""/>
          <p:cNvPicPr/>
          <p:nvPr/>
        </p:nvPicPr>
        <p:blipFill>
          <a:blip r:embed="rId1"/>
          <a:stretch/>
        </p:blipFill>
        <p:spPr>
          <a:xfrm>
            <a:off x="968400" y="1001880"/>
            <a:ext cx="7413120" cy="5169960"/>
          </a:xfrm>
          <a:prstGeom prst="rect">
            <a:avLst/>
          </a:prstGeom>
          <a:noFill/>
          <a:ln w="0">
            <a:noFill/>
          </a:ln>
        </p:spPr>
      </p:pic>
      <p:pic>
        <p:nvPicPr>
          <p:cNvPr id="1430" name="Google Shape;1425;p75" descr=""/>
          <p:cNvPicPr/>
          <p:nvPr/>
        </p:nvPicPr>
        <p:blipFill>
          <a:blip r:embed="rId2"/>
          <a:stretch/>
        </p:blipFill>
        <p:spPr>
          <a:xfrm>
            <a:off x="7229520" y="3433680"/>
            <a:ext cx="1180800" cy="1352160"/>
          </a:xfrm>
          <a:prstGeom prst="rect">
            <a:avLst/>
          </a:prstGeom>
          <a:noFill/>
          <a:ln w="0">
            <a:noFill/>
          </a:ln>
        </p:spPr>
      </p:pic>
      <p:pic>
        <p:nvPicPr>
          <p:cNvPr id="1431" name="Google Shape;1426;p75" descr=""/>
          <p:cNvPicPr/>
          <p:nvPr/>
        </p:nvPicPr>
        <p:blipFill>
          <a:blip r:embed="rId3"/>
          <a:stretch/>
        </p:blipFill>
        <p:spPr>
          <a:xfrm>
            <a:off x="7232760" y="3719520"/>
            <a:ext cx="1218960" cy="323640"/>
          </a:xfrm>
          <a:prstGeom prst="rect">
            <a:avLst/>
          </a:prstGeom>
          <a:noFill/>
          <a:ln w="0">
            <a:noFill/>
          </a:ln>
        </p:spPr>
      </p:pic>
      <p:pic>
        <p:nvPicPr>
          <p:cNvPr id="1432" name="Google Shape;1427;p75" descr=""/>
          <p:cNvPicPr/>
          <p:nvPr/>
        </p:nvPicPr>
        <p:blipFill>
          <a:blip r:embed="rId4"/>
          <a:stretch/>
        </p:blipFill>
        <p:spPr>
          <a:xfrm>
            <a:off x="7210440" y="4419720"/>
            <a:ext cx="1228320" cy="371160"/>
          </a:xfrm>
          <a:prstGeom prst="rect">
            <a:avLst/>
          </a:prstGeom>
          <a:noFill/>
          <a:ln w="0">
            <a:noFill/>
          </a:ln>
        </p:spPr>
      </p:pic>
      <p:pic>
        <p:nvPicPr>
          <p:cNvPr id="1433" name="Google Shape;1428;p75" descr=""/>
          <p:cNvPicPr/>
          <p:nvPr/>
        </p:nvPicPr>
        <p:blipFill>
          <a:blip r:embed="rId5"/>
          <a:stretch/>
        </p:blipFill>
        <p:spPr>
          <a:xfrm>
            <a:off x="7889760" y="4444920"/>
            <a:ext cx="523440" cy="304560"/>
          </a:xfrm>
          <a:prstGeom prst="rect">
            <a:avLst/>
          </a:prstGeom>
          <a:noFill/>
          <a:ln w="0">
            <a:noFill/>
          </a:ln>
        </p:spPr>
      </p:pic>
      <p:pic>
        <p:nvPicPr>
          <p:cNvPr id="1434" name="Google Shape;1429;p75" descr=""/>
          <p:cNvPicPr/>
          <p:nvPr/>
        </p:nvPicPr>
        <p:blipFill>
          <a:blip r:embed="rId6"/>
          <a:stretch/>
        </p:blipFill>
        <p:spPr>
          <a:xfrm>
            <a:off x="7229520" y="5265720"/>
            <a:ext cx="1228320" cy="561600"/>
          </a:xfrm>
          <a:prstGeom prst="rect">
            <a:avLst/>
          </a:prstGeom>
          <a:noFill/>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Google Shape;1435;p7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36" name="Google Shape;1436;p7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12712A69-655F-4007-B6CC-91D36BB5FDAE}"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37" name="Google Shape;1437;p76"/>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15.32</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Lost acknowledgment</a:t>
            </a:r>
            <a:endParaRPr b="0" lang="en-US" sz="1800" strike="noStrike" u="none">
              <a:solidFill>
                <a:srgbClr val="000000"/>
              </a:solidFill>
              <a:effectLst/>
              <a:uFillTx/>
              <a:latin typeface="Arial"/>
            </a:endParaRPr>
          </a:p>
        </p:txBody>
      </p:sp>
      <p:sp>
        <p:nvSpPr>
          <p:cNvPr id="1438" name="Google Shape;1438;p7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39" name="Google Shape;1439;p7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40" name="Google Shape;1440;p7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41" name="Google Shape;1441;p7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42" name="Google Shape;1442;p7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43" name="Google Shape;1443;p7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44" name="Google Shape;1444;p7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445" name="Google Shape;1445;p76" descr=""/>
          <p:cNvPicPr/>
          <p:nvPr/>
        </p:nvPicPr>
        <p:blipFill>
          <a:blip r:embed="rId1"/>
          <a:stretch/>
        </p:blipFill>
        <p:spPr>
          <a:xfrm>
            <a:off x="620640" y="1542960"/>
            <a:ext cx="7651440" cy="4133520"/>
          </a:xfrm>
          <a:prstGeom prst="rect">
            <a:avLst/>
          </a:prstGeom>
          <a:noFill/>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Google Shape;1451;p7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47" name="Google Shape;1452;p7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4A5E0BA9-F205-4CDB-B43F-8F172E541803}"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48" name="Google Shape;1453;p77"/>
          <p:cNvSpPr/>
          <p:nvPr/>
        </p:nvSpPr>
        <p:spPr>
          <a:xfrm>
            <a:off x="990720" y="90360"/>
            <a:ext cx="792432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15.33</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Lost acknowledgment corrected by resending a segment</a:t>
            </a:r>
            <a:endParaRPr b="0" lang="en-US" sz="1800" strike="noStrike" u="none">
              <a:solidFill>
                <a:srgbClr val="000000"/>
              </a:solidFill>
              <a:effectLst/>
              <a:uFillTx/>
              <a:latin typeface="Arial"/>
            </a:endParaRPr>
          </a:p>
        </p:txBody>
      </p:sp>
      <p:sp>
        <p:nvSpPr>
          <p:cNvPr id="1449" name="Google Shape;1454;p77"/>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50" name="Google Shape;1455;p77"/>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51" name="Google Shape;1456;p77"/>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52" name="Google Shape;1457;p77"/>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53" name="Google Shape;1458;p77"/>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54" name="Google Shape;1459;p77"/>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55" name="Google Shape;1460;p77"/>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456" name="Google Shape;1461;p77" descr=""/>
          <p:cNvPicPr/>
          <p:nvPr/>
        </p:nvPicPr>
        <p:blipFill>
          <a:blip r:embed="rId1"/>
          <a:stretch/>
        </p:blipFill>
        <p:spPr>
          <a:xfrm>
            <a:off x="522360" y="1689120"/>
            <a:ext cx="8197560" cy="3796920"/>
          </a:xfrm>
          <a:prstGeom prst="rect">
            <a:avLst/>
          </a:prstGeom>
          <a:noFill/>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Google Shape;1467;p7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58" name="Google Shape;1468;p7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E1397B8-6FA9-48CE-A7B2-847662DFE0B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59" name="Google Shape;1469;p7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60" name="Google Shape;1470;p7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61" name="Google Shape;1471;p7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62" name="Google Shape;1472;p7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63" name="Google Shape;1473;p7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64" name="Google Shape;1474;p7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65" name="Google Shape;1475;p7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466" name="Google Shape;1476;p78"/>
          <p:cNvCxnSpPr/>
          <p:nvPr/>
        </p:nvCxnSpPr>
        <p:spPr>
          <a:xfrm>
            <a:off x="609480" y="2624040"/>
            <a:ext cx="8153640" cy="360"/>
          </a:xfrm>
          <a:prstGeom prst="straightConnector1">
            <a:avLst/>
          </a:prstGeom>
          <a:ln w="76200">
            <a:solidFill>
              <a:srgbClr val="3333cc"/>
            </a:solidFill>
            <a:miter/>
          </a:ln>
        </p:spPr>
      </p:cxnSp>
      <p:cxnSp>
        <p:nvCxnSpPr>
          <p:cNvPr id="1467" name="Google Shape;1477;p78"/>
          <p:cNvCxnSpPr/>
          <p:nvPr/>
        </p:nvCxnSpPr>
        <p:spPr>
          <a:xfrm>
            <a:off x="609480" y="4343400"/>
            <a:ext cx="8153640" cy="360"/>
          </a:xfrm>
          <a:prstGeom prst="straightConnector1">
            <a:avLst/>
          </a:prstGeom>
          <a:ln w="76200">
            <a:solidFill>
              <a:srgbClr val="3333cc"/>
            </a:solidFill>
            <a:miter/>
          </a:ln>
        </p:spPr>
      </p:cxnSp>
      <p:sp>
        <p:nvSpPr>
          <p:cNvPr id="1468" name="Google Shape;1478;p78"/>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Lost acknowledgments may create deadlock if they are not</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properly handled.</a:t>
            </a:r>
            <a:endParaRPr b="0" lang="en-US" sz="3200" strike="noStrike" u="none">
              <a:solidFill>
                <a:srgbClr val="ffffff"/>
              </a:solidFill>
              <a:effectLst/>
              <a:uFillTx/>
              <a:latin typeface="Arial"/>
            </a:endParaRPr>
          </a:p>
        </p:txBody>
      </p:sp>
      <p:grpSp>
        <p:nvGrpSpPr>
          <p:cNvPr id="1469" name="Google Shape;1479;p78"/>
          <p:cNvGrpSpPr/>
          <p:nvPr/>
        </p:nvGrpSpPr>
        <p:grpSpPr>
          <a:xfrm>
            <a:off x="609480" y="1981080"/>
            <a:ext cx="1142640" cy="566280"/>
            <a:chOff x="609480" y="1981080"/>
            <a:chExt cx="1142640" cy="566280"/>
          </a:xfrm>
        </p:grpSpPr>
        <p:pic>
          <p:nvPicPr>
            <p:cNvPr id="1470" name="Google Shape;1480;p78" descr=""/>
            <p:cNvPicPr/>
            <p:nvPr/>
          </p:nvPicPr>
          <p:blipFill>
            <a:blip r:embed="rId1"/>
            <a:stretch/>
          </p:blipFill>
          <p:spPr>
            <a:xfrm>
              <a:off x="609480" y="1981080"/>
              <a:ext cx="1142640" cy="566280"/>
            </a:xfrm>
            <a:prstGeom prst="rect">
              <a:avLst/>
            </a:prstGeom>
            <a:noFill/>
            <a:ln w="0">
              <a:noFill/>
            </a:ln>
          </p:spPr>
        </p:pic>
        <p:sp>
          <p:nvSpPr>
            <p:cNvPr id="1471" name="Google Shape;1481;p78"/>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544" dur="indefinite" restart="never" nodeType="tmRoot">
          <p:childTnLst>
            <p:seq>
              <p:cTn id="545" dur="indefinite" nodeType="mainSeq">
                <p:childTnLst>
                  <p:par>
                    <p:cTn id="546" fill="hold">
                      <p:stCondLst>
                        <p:cond delay="0"/>
                      </p:stCondLst>
                      <p:childTnLst>
                        <p:par>
                          <p:cTn id="547" fill="hold">
                            <p:stCondLst>
                              <p:cond delay="0"/>
                            </p:stCondLst>
                            <p:childTnLst>
                              <p:par>
                                <p:cTn id="548" nodeType="afterEffect" fill="hold" presetClass="entr" presetID="10">
                                  <p:stCondLst>
                                    <p:cond delay="0"/>
                                  </p:stCondLst>
                                  <p:childTnLst>
                                    <p:set>
                                      <p:cBhvr>
                                        <p:cTn id="549" dur="1" fill="hold">
                                          <p:stCondLst>
                                            <p:cond delay="0"/>
                                          </p:stCondLst>
                                        </p:cTn>
                                        <p:tgtEl>
                                          <p:spTgt spid="1466"/>
                                        </p:tgtEl>
                                        <p:attrNameLst>
                                          <p:attrName>style.visibility</p:attrName>
                                        </p:attrNameLst>
                                      </p:cBhvr>
                                      <p:to>
                                        <p:strVal val="visible"/>
                                      </p:to>
                                    </p:set>
                                    <p:animEffect filter="fade" transition="in">
                                      <p:cBhvr additive="repl">
                                        <p:cTn id="550" dur="500"/>
                                        <p:tgtEl>
                                          <p:spTgt spid="1466"/>
                                        </p:tgtEl>
                                      </p:cBhvr>
                                    </p:animEffect>
                                  </p:childTnLst>
                                </p:cTn>
                              </p:par>
                            </p:childTnLst>
                          </p:cTn>
                        </p:par>
                        <p:par>
                          <p:cTn id="551" fill="hold">
                            <p:stCondLst>
                              <p:cond delay="500"/>
                            </p:stCondLst>
                            <p:childTnLst>
                              <p:par>
                                <p:cTn id="552" nodeType="afterEffect" fill="hold" presetClass="entr" presetID="10">
                                  <p:stCondLst>
                                    <p:cond delay="0"/>
                                  </p:stCondLst>
                                  <p:childTnLst>
                                    <p:set>
                                      <p:cBhvr>
                                        <p:cTn id="553" dur="1" fill="hold">
                                          <p:stCondLst>
                                            <p:cond delay="0"/>
                                          </p:stCondLst>
                                        </p:cTn>
                                        <p:tgtEl>
                                          <p:spTgt spid="1467"/>
                                        </p:tgtEl>
                                        <p:attrNameLst>
                                          <p:attrName>style.visibility</p:attrName>
                                        </p:attrNameLst>
                                      </p:cBhvr>
                                      <p:to>
                                        <p:strVal val="visible"/>
                                      </p:to>
                                    </p:set>
                                    <p:animEffect filter="fade" transition="in">
                                      <p:cBhvr additive="repl">
                                        <p:cTn id="554" dur="500"/>
                                        <p:tgtEl>
                                          <p:spTgt spid="1467"/>
                                        </p:tgtEl>
                                      </p:cBhvr>
                                    </p:animEffect>
                                  </p:childTnLst>
                                </p:cTn>
                              </p:par>
                            </p:childTnLst>
                          </p:cTn>
                        </p:par>
                        <p:par>
                          <p:cTn id="555" fill="hold">
                            <p:stCondLst>
                              <p:cond delay="1000"/>
                            </p:stCondLst>
                            <p:childTnLst>
                              <p:par>
                                <p:cTn id="556" nodeType="afterEffect" fill="hold" presetClass="entr" presetID="10">
                                  <p:stCondLst>
                                    <p:cond delay="0"/>
                                  </p:stCondLst>
                                  <p:childTnLst>
                                    <p:set>
                                      <p:cBhvr>
                                        <p:cTn id="557" dur="1" fill="hold">
                                          <p:stCondLst>
                                            <p:cond delay="0"/>
                                          </p:stCondLst>
                                        </p:cTn>
                                        <p:tgtEl>
                                          <p:spTgt spid="1468"/>
                                        </p:tgtEl>
                                        <p:attrNameLst>
                                          <p:attrName>style.visibility</p:attrName>
                                        </p:attrNameLst>
                                      </p:cBhvr>
                                      <p:to>
                                        <p:strVal val="visible"/>
                                      </p:to>
                                    </p:set>
                                    <p:animEffect filter="fade" transition="in">
                                      <p:cBhvr additive="repl">
                                        <p:cTn id="558" dur="500"/>
                                        <p:tgtEl>
                                          <p:spTgt spid="1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Google Shape;1487;p7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73" name="Google Shape;1488;p7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3609B8B-9DD5-4B75-A0FC-66163A563A4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74" name="Google Shape;1489;p79"/>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75" name="Google Shape;1490;p79"/>
          <p:cNvSpPr/>
          <p:nvPr/>
        </p:nvSpPr>
        <p:spPr>
          <a:xfrm>
            <a:off x="228600" y="355680"/>
            <a:ext cx="678456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15-9  CONGESTION CONTROL</a:t>
            </a:r>
            <a:endParaRPr b="0" lang="en-US" sz="3600" strike="noStrike" u="none">
              <a:solidFill>
                <a:srgbClr val="ffffff"/>
              </a:solidFill>
              <a:effectLst/>
              <a:uFillTx/>
              <a:latin typeface="Arial"/>
            </a:endParaRPr>
          </a:p>
        </p:txBody>
      </p:sp>
      <p:sp>
        <p:nvSpPr>
          <p:cNvPr id="1476" name="Google Shape;1491;p79"/>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477" name="Google Shape;1492;p79"/>
          <p:cNvSpPr/>
          <p:nvPr/>
        </p:nvSpPr>
        <p:spPr>
          <a:xfrm>
            <a:off x="152280" y="1523880"/>
            <a:ext cx="8838720" cy="2653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We discussed congestion control in Chapter 13. Congestion control in TCP is based on both open loop and closed-loop mechanisms. TCP uses a congestion window and a congestion policy that avoid congestion and detect and alleviate congestion after it has occurred.</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Google Shape;344;p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679" name="Google Shape;345;p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C03EF9A-8083-4B87-AD84-28A8FFDD86F3}"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grpSp>
        <p:nvGrpSpPr>
          <p:cNvPr id="680" name="Google Shape;346;p8"/>
          <p:cNvGrpSpPr/>
          <p:nvPr/>
        </p:nvGrpSpPr>
        <p:grpSpPr>
          <a:xfrm>
            <a:off x="228600" y="228600"/>
            <a:ext cx="8457840" cy="5790960"/>
            <a:chOff x="228600" y="228600"/>
            <a:chExt cx="8457840" cy="5790960"/>
          </a:xfrm>
        </p:grpSpPr>
        <p:grpSp>
          <p:nvGrpSpPr>
            <p:cNvPr id="681" name="Google Shape;347;p8"/>
            <p:cNvGrpSpPr/>
            <p:nvPr/>
          </p:nvGrpSpPr>
          <p:grpSpPr>
            <a:xfrm>
              <a:off x="228600" y="228600"/>
              <a:ext cx="685440" cy="5790960"/>
              <a:chOff x="228600" y="228600"/>
              <a:chExt cx="685440" cy="5790960"/>
            </a:xfrm>
          </p:grpSpPr>
          <p:sp>
            <p:nvSpPr>
              <p:cNvPr id="682" name="Google Shape;348;p8"/>
              <p:cNvSpPr/>
              <p:nvPr/>
            </p:nvSpPr>
            <p:spPr>
              <a:xfrm>
                <a:off x="4572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83" name="Google Shape;349;p8"/>
              <p:cNvSpPr/>
              <p:nvPr/>
            </p:nvSpPr>
            <p:spPr>
              <a:xfrm>
                <a:off x="2286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84" name="Google Shape;350;p8"/>
              <p:cNvSpPr/>
              <p:nvPr/>
            </p:nvSpPr>
            <p:spPr>
              <a:xfrm>
                <a:off x="685800" y="228600"/>
                <a:ext cx="228240" cy="5790960"/>
              </a:xfrm>
              <a:prstGeom prst="rect">
                <a:avLst/>
              </a:prstGeom>
              <a:solidFill>
                <a:srgbClr val="dddddd"/>
              </a:solidFill>
              <a:ln w="19050">
                <a:solidFill>
                  <a:srgbClr val="dddddd"/>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685" name="Google Shape;351;p8"/>
            <p:cNvGrpSpPr/>
            <p:nvPr/>
          </p:nvGrpSpPr>
          <p:grpSpPr>
            <a:xfrm>
              <a:off x="228600" y="228600"/>
              <a:ext cx="8457840" cy="533160"/>
              <a:chOff x="228600" y="228600"/>
              <a:chExt cx="8457840" cy="533160"/>
            </a:xfrm>
          </p:grpSpPr>
          <p:sp>
            <p:nvSpPr>
              <p:cNvPr id="686" name="Google Shape;352;p8"/>
              <p:cNvSpPr/>
              <p:nvPr/>
            </p:nvSpPr>
            <p:spPr>
              <a:xfrm>
                <a:off x="228600" y="22860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87" name="Google Shape;353;p8"/>
              <p:cNvSpPr/>
              <p:nvPr/>
            </p:nvSpPr>
            <p:spPr>
              <a:xfrm>
                <a:off x="228600" y="40644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88" name="Google Shape;354;p8"/>
              <p:cNvSpPr/>
              <p:nvPr/>
            </p:nvSpPr>
            <p:spPr>
              <a:xfrm>
                <a:off x="228600" y="584280"/>
                <a:ext cx="8457840" cy="177480"/>
              </a:xfrm>
              <a:prstGeom prst="rect">
                <a:avLst/>
              </a:prstGeom>
              <a:solidFill>
                <a:srgbClr val="dddddd"/>
              </a:solidFill>
              <a:ln w="19050">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689" name="Google Shape;355;p8"/>
            <p:cNvGrpSpPr/>
            <p:nvPr/>
          </p:nvGrpSpPr>
          <p:grpSpPr>
            <a:xfrm>
              <a:off x="228600" y="228600"/>
              <a:ext cx="685440" cy="533160"/>
              <a:chOff x="228600" y="228600"/>
              <a:chExt cx="685440" cy="533160"/>
            </a:xfrm>
          </p:grpSpPr>
          <p:grpSp>
            <p:nvGrpSpPr>
              <p:cNvPr id="690" name="Google Shape;356;p8"/>
              <p:cNvGrpSpPr/>
              <p:nvPr/>
            </p:nvGrpSpPr>
            <p:grpSpPr>
              <a:xfrm>
                <a:off x="228600" y="406440"/>
                <a:ext cx="685440" cy="177480"/>
                <a:chOff x="228600" y="406440"/>
                <a:chExt cx="685440" cy="177480"/>
              </a:xfrm>
            </p:grpSpPr>
            <p:sp>
              <p:nvSpPr>
                <p:cNvPr id="691" name="Google Shape;357;p8"/>
                <p:cNvSpPr/>
                <p:nvPr/>
              </p:nvSpPr>
              <p:spPr>
                <a:xfrm>
                  <a:off x="2286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92" name="Google Shape;358;p8"/>
                <p:cNvSpPr/>
                <p:nvPr/>
              </p:nvSpPr>
              <p:spPr>
                <a:xfrm>
                  <a:off x="6858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93" name="Google Shape;359;p8"/>
                <p:cNvSpPr/>
                <p:nvPr/>
              </p:nvSpPr>
              <p:spPr>
                <a:xfrm>
                  <a:off x="457200" y="40644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694" name="Google Shape;360;p8"/>
              <p:cNvGrpSpPr/>
              <p:nvPr/>
            </p:nvGrpSpPr>
            <p:grpSpPr>
              <a:xfrm>
                <a:off x="228600" y="228600"/>
                <a:ext cx="685440" cy="533160"/>
                <a:chOff x="228600" y="228600"/>
                <a:chExt cx="685440" cy="533160"/>
              </a:xfrm>
            </p:grpSpPr>
            <p:grpSp>
              <p:nvGrpSpPr>
                <p:cNvPr id="695" name="Google Shape;361;p8"/>
                <p:cNvGrpSpPr/>
                <p:nvPr/>
              </p:nvGrpSpPr>
              <p:grpSpPr>
                <a:xfrm>
                  <a:off x="228600" y="228600"/>
                  <a:ext cx="685440" cy="177480"/>
                  <a:chOff x="228600" y="228600"/>
                  <a:chExt cx="685440" cy="177480"/>
                </a:xfrm>
              </p:grpSpPr>
              <p:sp>
                <p:nvSpPr>
                  <p:cNvPr id="696" name="Google Shape;362;p8"/>
                  <p:cNvSpPr/>
                  <p:nvPr/>
                </p:nvSpPr>
                <p:spPr>
                  <a:xfrm>
                    <a:off x="2286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97" name="Google Shape;363;p8"/>
                  <p:cNvSpPr/>
                  <p:nvPr/>
                </p:nvSpPr>
                <p:spPr>
                  <a:xfrm>
                    <a:off x="6858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698" name="Google Shape;364;p8"/>
                  <p:cNvSpPr/>
                  <p:nvPr/>
                </p:nvSpPr>
                <p:spPr>
                  <a:xfrm>
                    <a:off x="457200" y="22860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nvGrpSpPr>
                <p:cNvPr id="699" name="Google Shape;365;p8"/>
                <p:cNvGrpSpPr/>
                <p:nvPr/>
              </p:nvGrpSpPr>
              <p:grpSpPr>
                <a:xfrm>
                  <a:off x="228600" y="584280"/>
                  <a:ext cx="685440" cy="177480"/>
                  <a:chOff x="228600" y="584280"/>
                  <a:chExt cx="685440" cy="177480"/>
                </a:xfrm>
              </p:grpSpPr>
              <p:sp>
                <p:nvSpPr>
                  <p:cNvPr id="700" name="Google Shape;366;p8"/>
                  <p:cNvSpPr/>
                  <p:nvPr/>
                </p:nvSpPr>
                <p:spPr>
                  <a:xfrm>
                    <a:off x="2286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01" name="Google Shape;367;p8"/>
                  <p:cNvSpPr/>
                  <p:nvPr/>
                </p:nvSpPr>
                <p:spPr>
                  <a:xfrm>
                    <a:off x="6858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02" name="Google Shape;368;p8"/>
                  <p:cNvSpPr/>
                  <p:nvPr/>
                </p:nvSpPr>
                <p:spPr>
                  <a:xfrm>
                    <a:off x="457200" y="584280"/>
                    <a:ext cx="228240" cy="177480"/>
                  </a:xfrm>
                  <a:prstGeom prst="rect">
                    <a:avLst/>
                  </a:prstGeom>
                  <a:gradFill rotWithShape="0">
                    <a:gsLst>
                      <a:gs pos="0">
                        <a:srgbClr val="760000"/>
                      </a:gs>
                      <a:gs pos="100000">
                        <a:srgbClr val="ff0000"/>
                      </a:gs>
                    </a:gsLst>
                    <a:lin ang="18900000"/>
                  </a:gradFill>
                  <a:ln w="19050">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grpSp>
          </p:grpSp>
        </p:grpSp>
      </p:grpSp>
      <p:grpSp>
        <p:nvGrpSpPr>
          <p:cNvPr id="703" name="Google Shape;369;p8"/>
          <p:cNvGrpSpPr/>
          <p:nvPr/>
        </p:nvGrpSpPr>
        <p:grpSpPr>
          <a:xfrm>
            <a:off x="1273320" y="1211400"/>
            <a:ext cx="7413120" cy="4122000"/>
            <a:chOff x="1273320" y="1211400"/>
            <a:chExt cx="7413120" cy="4122000"/>
          </a:xfrm>
        </p:grpSpPr>
        <p:pic>
          <p:nvPicPr>
            <p:cNvPr id="704" name="Google Shape;370;p8" descr=""/>
            <p:cNvPicPr/>
            <p:nvPr/>
          </p:nvPicPr>
          <p:blipFill>
            <a:blip r:embed="rId1"/>
            <a:stretch/>
          </p:blipFill>
          <p:spPr>
            <a:xfrm>
              <a:off x="1273320" y="1211400"/>
              <a:ext cx="7413120" cy="1988640"/>
            </a:xfrm>
            <a:prstGeom prst="rect">
              <a:avLst/>
            </a:prstGeom>
            <a:noFill/>
            <a:ln w="0">
              <a:noFill/>
            </a:ln>
          </p:spPr>
        </p:pic>
        <p:pic>
          <p:nvPicPr>
            <p:cNvPr id="705" name="Google Shape;371;p8" descr=""/>
            <p:cNvPicPr/>
            <p:nvPr/>
          </p:nvPicPr>
          <p:blipFill>
            <a:blip r:embed="rId2"/>
            <a:stretch/>
          </p:blipFill>
          <p:spPr>
            <a:xfrm>
              <a:off x="1300320" y="3205080"/>
              <a:ext cx="7386120" cy="2128320"/>
            </a:xfrm>
            <a:prstGeom prst="rect">
              <a:avLst/>
            </a:prstGeom>
            <a:noFill/>
            <a:ln w="0">
              <a:noFill/>
            </a:ln>
          </p:spPr>
        </p:pic>
      </p:gr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478" name="Google Shape;1498;p8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79" name="Google Shape;1499;p8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2A56627-46DA-48CB-A78A-33F7B5D713B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80" name="Google Shape;1500;p80"/>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481" name="Google Shape;1501;p80"/>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482" name="Google Shape;1502;p80"/>
          <p:cNvSpPr/>
          <p:nvPr/>
        </p:nvSpPr>
        <p:spPr>
          <a:xfrm>
            <a:off x="304920" y="988920"/>
            <a:ext cx="8381520" cy="103140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Congestion Window</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Congestion Policy</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559" dur="indefinite" restart="never" nodeType="tmRoot">
          <p:childTnLst>
            <p:seq>
              <p:cTn id="560" dur="indefinite" nodeType="mainSeq">
                <p:childTnLst>
                  <p:par>
                    <p:cTn id="561" fill="hold">
                      <p:stCondLst>
                        <p:cond delay="indefinite"/>
                      </p:stCondLst>
                      <p:childTnLst>
                        <p:par>
                          <p:cTn id="562" fill="hold">
                            <p:stCondLst>
                              <p:cond delay="0"/>
                            </p:stCondLst>
                            <p:childTnLst>
                              <p:par>
                                <p:cTn id="563" nodeType="clickEffect" fill="hold" presetClass="entr" presetID="10">
                                  <p:stCondLst>
                                    <p:cond delay="0"/>
                                  </p:stCondLst>
                                  <p:childTnLst>
                                    <p:set>
                                      <p:cBhvr>
                                        <p:cTn id="564" dur="1" fill="hold">
                                          <p:stCondLst>
                                            <p:cond delay="0"/>
                                          </p:stCondLst>
                                        </p:cTn>
                                        <p:tgtEl>
                                          <p:spTgt spid="1482"/>
                                        </p:tgtEl>
                                        <p:attrNameLst>
                                          <p:attrName>style.visibility</p:attrName>
                                        </p:attrNameLst>
                                      </p:cBhvr>
                                      <p:to>
                                        <p:strVal val="visible"/>
                                      </p:to>
                                    </p:set>
                                    <p:animEffect filter="fade" transition="in">
                                      <p:cBhvr additive="repl">
                                        <p:cTn id="565" dur="5000"/>
                                        <p:tgtEl>
                                          <p:spTgt spid="1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Google Shape;1508;p81"/>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484" name="Google Shape;1509;p81"/>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AB775CC-718E-4F48-8F5C-E1583352AC6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485" name="Google Shape;1510;p81"/>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15.34</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Slow start, exponential increase</a:t>
            </a:r>
            <a:endParaRPr b="0" lang="en-US" sz="1800" strike="noStrike" u="none">
              <a:solidFill>
                <a:srgbClr val="000000"/>
              </a:solidFill>
              <a:effectLst/>
              <a:uFillTx/>
              <a:latin typeface="Arial"/>
            </a:endParaRPr>
          </a:p>
        </p:txBody>
      </p:sp>
      <p:sp>
        <p:nvSpPr>
          <p:cNvPr id="1486" name="Google Shape;1511;p81"/>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87" name="Google Shape;1512;p81"/>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88" name="Google Shape;1513;p81"/>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489" name="Google Shape;1514;p81"/>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90" name="Google Shape;1515;p81"/>
          <p:cNvSpPr/>
          <p:nvPr/>
        </p:nvSpPr>
        <p:spPr>
          <a:xfrm>
            <a:off x="0" y="47952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491" name="Google Shape;1516;p81"/>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pic>
        <p:nvPicPr>
          <p:cNvPr id="1492" name="Google Shape;1517;p81" descr=""/>
          <p:cNvPicPr/>
          <p:nvPr/>
        </p:nvPicPr>
        <p:blipFill>
          <a:blip r:embed="rId1"/>
          <a:stretch/>
        </p:blipFill>
        <p:spPr>
          <a:xfrm>
            <a:off x="3471840" y="1014480"/>
            <a:ext cx="3317400" cy="4708080"/>
          </a:xfrm>
          <a:prstGeom prst="rect">
            <a:avLst/>
          </a:prstGeom>
          <a:noFill/>
          <a:ln w="0">
            <a:noFill/>
          </a:ln>
        </p:spPr>
      </p:pic>
      <p:sp>
        <p:nvSpPr>
          <p:cNvPr id="1493" name="Google Shape;1518;p81"/>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494" name="Google Shape;1519;p81" descr=""/>
          <p:cNvPicPr/>
          <p:nvPr/>
        </p:nvPicPr>
        <p:blipFill>
          <a:blip r:embed="rId2"/>
          <a:stretch/>
        </p:blipFill>
        <p:spPr>
          <a:xfrm>
            <a:off x="3757680" y="2041560"/>
            <a:ext cx="2769840" cy="537840"/>
          </a:xfrm>
          <a:prstGeom prst="rect">
            <a:avLst/>
          </a:prstGeom>
          <a:noFill/>
          <a:ln w="0">
            <a:noFill/>
          </a:ln>
        </p:spPr>
      </p:pic>
      <p:pic>
        <p:nvPicPr>
          <p:cNvPr id="1495" name="Google Shape;1520;p81" descr=""/>
          <p:cNvPicPr/>
          <p:nvPr/>
        </p:nvPicPr>
        <p:blipFill>
          <a:blip r:embed="rId3"/>
          <a:stretch/>
        </p:blipFill>
        <p:spPr>
          <a:xfrm>
            <a:off x="3753000" y="2625840"/>
            <a:ext cx="2760480" cy="358560"/>
          </a:xfrm>
          <a:prstGeom prst="rect">
            <a:avLst/>
          </a:prstGeom>
          <a:noFill/>
          <a:ln w="0">
            <a:noFill/>
          </a:ln>
        </p:spPr>
      </p:pic>
      <p:pic>
        <p:nvPicPr>
          <p:cNvPr id="1496" name="Google Shape;1521;p81" descr=""/>
          <p:cNvPicPr/>
          <p:nvPr/>
        </p:nvPicPr>
        <p:blipFill>
          <a:blip r:embed="rId4"/>
          <a:stretch/>
        </p:blipFill>
        <p:spPr>
          <a:xfrm>
            <a:off x="2514600" y="1832040"/>
            <a:ext cx="941040" cy="507600"/>
          </a:xfrm>
          <a:prstGeom prst="rect">
            <a:avLst/>
          </a:prstGeom>
          <a:noFill/>
          <a:ln w="0">
            <a:noFill/>
          </a:ln>
        </p:spPr>
      </p:pic>
      <p:pic>
        <p:nvPicPr>
          <p:cNvPr id="1497" name="Google Shape;1522;p81" descr=""/>
          <p:cNvPicPr/>
          <p:nvPr/>
        </p:nvPicPr>
        <p:blipFill>
          <a:blip r:embed="rId5"/>
          <a:stretch/>
        </p:blipFill>
        <p:spPr>
          <a:xfrm>
            <a:off x="2432160" y="2046240"/>
            <a:ext cx="1215720" cy="1160280"/>
          </a:xfrm>
          <a:prstGeom prst="rect">
            <a:avLst/>
          </a:prstGeom>
          <a:noFill/>
          <a:ln w="0">
            <a:noFill/>
          </a:ln>
        </p:spPr>
      </p:pic>
      <p:pic>
        <p:nvPicPr>
          <p:cNvPr id="1498" name="Google Shape;1523;p81" descr=""/>
          <p:cNvPicPr/>
          <p:nvPr/>
        </p:nvPicPr>
        <p:blipFill>
          <a:blip r:embed="rId6"/>
          <a:stretch/>
        </p:blipFill>
        <p:spPr>
          <a:xfrm>
            <a:off x="3762360" y="3006720"/>
            <a:ext cx="2787120" cy="674280"/>
          </a:xfrm>
          <a:prstGeom prst="rect">
            <a:avLst/>
          </a:prstGeom>
          <a:noFill/>
          <a:ln w="0">
            <a:noFill/>
          </a:ln>
        </p:spPr>
      </p:pic>
      <p:pic>
        <p:nvPicPr>
          <p:cNvPr id="1499" name="Google Shape;1524;p81" descr=""/>
          <p:cNvPicPr/>
          <p:nvPr/>
        </p:nvPicPr>
        <p:blipFill>
          <a:blip r:embed="rId7"/>
          <a:stretch/>
        </p:blipFill>
        <p:spPr>
          <a:xfrm>
            <a:off x="3743280" y="3552840"/>
            <a:ext cx="2750760" cy="482400"/>
          </a:xfrm>
          <a:prstGeom prst="rect">
            <a:avLst/>
          </a:prstGeom>
          <a:noFill/>
          <a:ln w="0">
            <a:noFill/>
          </a:ln>
        </p:spPr>
      </p:pic>
      <p:pic>
        <p:nvPicPr>
          <p:cNvPr id="1500" name="Google Shape;1525;p81" descr=""/>
          <p:cNvPicPr/>
          <p:nvPr/>
        </p:nvPicPr>
        <p:blipFill>
          <a:blip r:embed="rId8"/>
          <a:stretch/>
        </p:blipFill>
        <p:spPr>
          <a:xfrm>
            <a:off x="1979640" y="3132000"/>
            <a:ext cx="1682280" cy="1134720"/>
          </a:xfrm>
          <a:prstGeom prst="rect">
            <a:avLst/>
          </a:prstGeom>
          <a:noFill/>
          <a:ln w="0">
            <a:noFill/>
          </a:ln>
        </p:spPr>
      </p:pic>
      <p:pic>
        <p:nvPicPr>
          <p:cNvPr id="1501" name="Google Shape;1526;p81" descr=""/>
          <p:cNvPicPr/>
          <p:nvPr/>
        </p:nvPicPr>
        <p:blipFill>
          <a:blip r:embed="rId9"/>
          <a:stretch/>
        </p:blipFill>
        <p:spPr>
          <a:xfrm>
            <a:off x="3743280" y="4097160"/>
            <a:ext cx="2796840" cy="939600"/>
          </a:xfrm>
          <a:prstGeom prst="rect">
            <a:avLst/>
          </a:prstGeom>
          <a:noFill/>
          <a:ln w="0">
            <a:noFill/>
          </a:ln>
        </p:spPr>
      </p:pic>
      <p:pic>
        <p:nvPicPr>
          <p:cNvPr id="1502" name="Google Shape;1527;p81" descr=""/>
          <p:cNvPicPr/>
          <p:nvPr/>
        </p:nvPicPr>
        <p:blipFill>
          <a:blip r:embed="rId10"/>
          <a:stretch/>
        </p:blipFill>
        <p:spPr>
          <a:xfrm>
            <a:off x="3736800" y="4645080"/>
            <a:ext cx="2760480" cy="791640"/>
          </a:xfrm>
          <a:prstGeom prst="rect">
            <a:avLst/>
          </a:prstGeom>
          <a:noFill/>
          <a:ln w="0">
            <a:noFill/>
          </a:ln>
        </p:spPr>
      </p:pic>
      <p:pic>
        <p:nvPicPr>
          <p:cNvPr id="1503" name="Google Shape;1528;p81" descr=""/>
          <p:cNvPicPr/>
          <p:nvPr/>
        </p:nvPicPr>
        <p:blipFill>
          <a:blip r:embed="rId11"/>
          <a:stretch/>
        </p:blipFill>
        <p:spPr>
          <a:xfrm>
            <a:off x="984240" y="4365720"/>
            <a:ext cx="2696760" cy="1292040"/>
          </a:xfrm>
          <a:prstGeom prst="rect">
            <a:avLst/>
          </a:prstGeom>
          <a:noFill/>
          <a:ln w="0">
            <a:noFill/>
          </a:ln>
        </p:spPr>
      </p:pic>
    </p:spTree>
  </p:cSld>
  <mc:AlternateContent>
    <mc:Choice Requires="p14">
      <p:transition spd="slow" p14:dur="2000"/>
    </mc:Choice>
    <mc:Fallback>
      <p:transition spd="slow"/>
    </mc:Fallback>
  </mc:AlternateContent>
  <p:timing>
    <p:tnLst>
      <p:par>
        <p:cTn id="566" dur="indefinite" restart="never" nodeType="tmRoot">
          <p:childTnLst>
            <p:seq>
              <p:cTn id="567" dur="indefinite" nodeType="mainSeq">
                <p:childTnLst>
                  <p:par>
                    <p:cTn id="568" fill="hold">
                      <p:stCondLst>
                        <p:cond delay="indefinite"/>
                      </p:stCondLst>
                      <p:childTnLst>
                        <p:par>
                          <p:cTn id="569" fill="hold">
                            <p:stCondLst>
                              <p:cond delay="0"/>
                            </p:stCondLst>
                            <p:childTnLst>
                              <p:par>
                                <p:cTn id="570" nodeType="clickEffect" fill="hold" presetClass="entr" presetID="1">
                                  <p:stCondLst>
                                    <p:cond delay="0"/>
                                  </p:stCondLst>
                                  <p:childTnLst>
                                    <p:set>
                                      <p:cBhvr>
                                        <p:cTn id="571" dur="1" fill="hold">
                                          <p:stCondLst>
                                            <p:cond delay="0"/>
                                          </p:stCondLst>
                                        </p:cTn>
                                        <p:tgtEl>
                                          <p:spTgt spid="1492"/>
                                        </p:tgtEl>
                                        <p:attrNameLst>
                                          <p:attrName>style.visibility</p:attrName>
                                        </p:attrNameLst>
                                      </p:cBhvr>
                                      <p:to>
                                        <p:strVal val="visible"/>
                                      </p:to>
                                    </p:set>
                                  </p:childTnLst>
                                </p:cTn>
                              </p:par>
                            </p:childTnLst>
                          </p:cTn>
                        </p:par>
                      </p:childTnLst>
                    </p:cTn>
                  </p:par>
                  <p:par>
                    <p:cTn id="572" fill="hold">
                      <p:stCondLst>
                        <p:cond delay="indefinite"/>
                      </p:stCondLst>
                      <p:childTnLst>
                        <p:par>
                          <p:cTn id="573" fill="hold">
                            <p:stCondLst>
                              <p:cond delay="0"/>
                            </p:stCondLst>
                            <p:childTnLst>
                              <p:par>
                                <p:cTn id="574" nodeType="clickEffect" fill="hold" presetClass="entr" presetID="1">
                                  <p:stCondLst>
                                    <p:cond delay="0"/>
                                  </p:stCondLst>
                                  <p:childTnLst>
                                    <p:set>
                                      <p:cBhvr>
                                        <p:cTn id="575" dur="1" fill="hold">
                                          <p:stCondLst>
                                            <p:cond delay="0"/>
                                          </p:stCondLst>
                                        </p:cTn>
                                        <p:tgtEl>
                                          <p:spTgt spid="1496"/>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nodeType="clickEffect" fill="hold" presetClass="entr" presetID="10">
                                  <p:stCondLst>
                                    <p:cond delay="0"/>
                                  </p:stCondLst>
                                  <p:childTnLst>
                                    <p:set>
                                      <p:cBhvr>
                                        <p:cTn id="579" dur="1" fill="hold">
                                          <p:stCondLst>
                                            <p:cond delay="0"/>
                                          </p:stCondLst>
                                        </p:cTn>
                                        <p:tgtEl>
                                          <p:spTgt spid="1494"/>
                                        </p:tgtEl>
                                        <p:attrNameLst>
                                          <p:attrName>style.visibility</p:attrName>
                                        </p:attrNameLst>
                                      </p:cBhvr>
                                      <p:to>
                                        <p:strVal val="visible"/>
                                      </p:to>
                                    </p:set>
                                    <p:animEffect filter="fade" transition="in">
                                      <p:cBhvr additive="repl">
                                        <p:cTn id="580" dur="1000"/>
                                        <p:tgtEl>
                                          <p:spTgt spid="1494"/>
                                        </p:tgtEl>
                                      </p:cBhvr>
                                    </p:animEffec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0">
                                  <p:stCondLst>
                                    <p:cond delay="0"/>
                                  </p:stCondLst>
                                  <p:childTnLst>
                                    <p:set>
                                      <p:cBhvr>
                                        <p:cTn id="584" dur="1" fill="hold">
                                          <p:stCondLst>
                                            <p:cond delay="0"/>
                                          </p:stCondLst>
                                        </p:cTn>
                                        <p:tgtEl>
                                          <p:spTgt spid="1495"/>
                                        </p:tgtEl>
                                        <p:attrNameLst>
                                          <p:attrName>style.visibility</p:attrName>
                                        </p:attrNameLst>
                                      </p:cBhvr>
                                      <p:to>
                                        <p:strVal val="visible"/>
                                      </p:to>
                                    </p:set>
                                    <p:animEffect filter="fade" transition="in">
                                      <p:cBhvr additive="repl">
                                        <p:cTn id="585" dur="1000"/>
                                        <p:tgtEl>
                                          <p:spTgt spid="1495"/>
                                        </p:tgtEl>
                                      </p:cBhvr>
                                    </p:animEffect>
                                  </p:childTnLst>
                                </p:cTn>
                              </p:par>
                            </p:childTnLst>
                          </p:cTn>
                        </p:par>
                      </p:childTnLst>
                    </p:cTn>
                  </p:par>
                  <p:par>
                    <p:cTn id="586" fill="hold">
                      <p:stCondLst>
                        <p:cond delay="indefinite"/>
                      </p:stCondLst>
                      <p:childTnLst>
                        <p:par>
                          <p:cTn id="587" fill="hold">
                            <p:stCondLst>
                              <p:cond delay="0"/>
                            </p:stCondLst>
                            <p:childTnLst>
                              <p:par>
                                <p:cTn id="588" nodeType="clickEffect" fill="hold" presetClass="entr" presetID="1">
                                  <p:stCondLst>
                                    <p:cond delay="0"/>
                                  </p:stCondLst>
                                  <p:childTnLst>
                                    <p:set>
                                      <p:cBhvr>
                                        <p:cTn id="589" dur="1" fill="hold">
                                          <p:stCondLst>
                                            <p:cond delay="0"/>
                                          </p:stCondLst>
                                        </p:cTn>
                                        <p:tgtEl>
                                          <p:spTgt spid="1497"/>
                                        </p:tgtEl>
                                        <p:attrNameLst>
                                          <p:attrName>style.visibility</p:attrName>
                                        </p:attrNameLst>
                                      </p:cBhvr>
                                      <p:to>
                                        <p:strVal val="visible"/>
                                      </p:to>
                                    </p:set>
                                  </p:childTnLst>
                                </p:cTn>
                              </p:par>
                            </p:childTnLst>
                          </p:cTn>
                        </p:par>
                      </p:childTnLst>
                    </p:cTn>
                  </p:par>
                  <p:par>
                    <p:cTn id="590" fill="hold">
                      <p:stCondLst>
                        <p:cond delay="indefinite"/>
                      </p:stCondLst>
                      <p:childTnLst>
                        <p:par>
                          <p:cTn id="591" fill="hold">
                            <p:stCondLst>
                              <p:cond delay="0"/>
                            </p:stCondLst>
                            <p:childTnLst>
                              <p:par>
                                <p:cTn id="592" nodeType="clickEffect" fill="hold" presetClass="entr" presetID="10">
                                  <p:stCondLst>
                                    <p:cond delay="0"/>
                                  </p:stCondLst>
                                  <p:childTnLst>
                                    <p:set>
                                      <p:cBhvr>
                                        <p:cTn id="593" dur="1" fill="hold">
                                          <p:stCondLst>
                                            <p:cond delay="0"/>
                                          </p:stCondLst>
                                        </p:cTn>
                                        <p:tgtEl>
                                          <p:spTgt spid="1498"/>
                                        </p:tgtEl>
                                        <p:attrNameLst>
                                          <p:attrName>style.visibility</p:attrName>
                                        </p:attrNameLst>
                                      </p:cBhvr>
                                      <p:to>
                                        <p:strVal val="visible"/>
                                      </p:to>
                                    </p:set>
                                    <p:animEffect filter="fade" transition="in">
                                      <p:cBhvr additive="repl">
                                        <p:cTn id="594" dur="1000"/>
                                        <p:tgtEl>
                                          <p:spTgt spid="1498"/>
                                        </p:tgtEl>
                                      </p:cBhvr>
                                    </p:animEffect>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10">
                                  <p:stCondLst>
                                    <p:cond delay="0"/>
                                  </p:stCondLst>
                                  <p:childTnLst>
                                    <p:set>
                                      <p:cBhvr>
                                        <p:cTn id="598" dur="1" fill="hold">
                                          <p:stCondLst>
                                            <p:cond delay="0"/>
                                          </p:stCondLst>
                                        </p:cTn>
                                        <p:tgtEl>
                                          <p:spTgt spid="1499"/>
                                        </p:tgtEl>
                                        <p:attrNameLst>
                                          <p:attrName>style.visibility</p:attrName>
                                        </p:attrNameLst>
                                      </p:cBhvr>
                                      <p:to>
                                        <p:strVal val="visible"/>
                                      </p:to>
                                    </p:set>
                                    <p:animEffect filter="fade" transition="in">
                                      <p:cBhvr additive="repl">
                                        <p:cTn id="599" dur="1000"/>
                                        <p:tgtEl>
                                          <p:spTgt spid="1499"/>
                                        </p:tgtEl>
                                      </p:cBhvr>
                                    </p:animEffect>
                                  </p:childTnLst>
                                </p:cTn>
                              </p:par>
                            </p:childTnLst>
                          </p:cTn>
                        </p:par>
                      </p:childTnLst>
                    </p:cTn>
                  </p:par>
                  <p:par>
                    <p:cTn id="600" fill="hold">
                      <p:stCondLst>
                        <p:cond delay="indefinite"/>
                      </p:stCondLst>
                      <p:childTnLst>
                        <p:par>
                          <p:cTn id="601" fill="hold">
                            <p:stCondLst>
                              <p:cond delay="0"/>
                            </p:stCondLst>
                            <p:childTnLst>
                              <p:par>
                                <p:cTn id="602" nodeType="clickEffect" fill="hold" presetClass="entr" presetID="1">
                                  <p:stCondLst>
                                    <p:cond delay="0"/>
                                  </p:stCondLst>
                                  <p:childTnLst>
                                    <p:set>
                                      <p:cBhvr>
                                        <p:cTn id="603" dur="1" fill="hold">
                                          <p:stCondLst>
                                            <p:cond delay="0"/>
                                          </p:stCondLst>
                                        </p:cTn>
                                        <p:tgtEl>
                                          <p:spTgt spid="1500"/>
                                        </p:tgtEl>
                                        <p:attrNameLst>
                                          <p:attrName>style.visibility</p:attrName>
                                        </p:attrNameLst>
                                      </p:cBhvr>
                                      <p:to>
                                        <p:strVal val="visible"/>
                                      </p:to>
                                    </p:set>
                                  </p:childTnLst>
                                </p:cTn>
                              </p:par>
                            </p:childTnLst>
                          </p:cTn>
                        </p:par>
                      </p:childTnLst>
                    </p:cTn>
                  </p:par>
                  <p:par>
                    <p:cTn id="604" fill="hold">
                      <p:stCondLst>
                        <p:cond delay="indefinite"/>
                      </p:stCondLst>
                      <p:childTnLst>
                        <p:par>
                          <p:cTn id="605" fill="hold">
                            <p:stCondLst>
                              <p:cond delay="0"/>
                            </p:stCondLst>
                            <p:childTnLst>
                              <p:par>
                                <p:cTn id="606" nodeType="clickEffect" fill="hold" presetClass="entr" presetID="10">
                                  <p:stCondLst>
                                    <p:cond delay="0"/>
                                  </p:stCondLst>
                                  <p:childTnLst>
                                    <p:set>
                                      <p:cBhvr>
                                        <p:cTn id="607" dur="1" fill="hold">
                                          <p:stCondLst>
                                            <p:cond delay="0"/>
                                          </p:stCondLst>
                                        </p:cTn>
                                        <p:tgtEl>
                                          <p:spTgt spid="1501"/>
                                        </p:tgtEl>
                                        <p:attrNameLst>
                                          <p:attrName>style.visibility</p:attrName>
                                        </p:attrNameLst>
                                      </p:cBhvr>
                                      <p:to>
                                        <p:strVal val="visible"/>
                                      </p:to>
                                    </p:set>
                                    <p:animEffect filter="fade" transition="in">
                                      <p:cBhvr additive="repl">
                                        <p:cTn id="608" dur="1000"/>
                                        <p:tgtEl>
                                          <p:spTgt spid="1501"/>
                                        </p:tgtEl>
                                      </p:cBhvr>
                                    </p:animEffec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0">
                                  <p:stCondLst>
                                    <p:cond delay="0"/>
                                  </p:stCondLst>
                                  <p:childTnLst>
                                    <p:set>
                                      <p:cBhvr>
                                        <p:cTn id="612" dur="1" fill="hold">
                                          <p:stCondLst>
                                            <p:cond delay="0"/>
                                          </p:stCondLst>
                                        </p:cTn>
                                        <p:tgtEl>
                                          <p:spTgt spid="1502"/>
                                        </p:tgtEl>
                                        <p:attrNameLst>
                                          <p:attrName>style.visibility</p:attrName>
                                        </p:attrNameLst>
                                      </p:cBhvr>
                                      <p:to>
                                        <p:strVal val="visible"/>
                                      </p:to>
                                    </p:set>
                                    <p:animEffect filter="fade" transition="in">
                                      <p:cBhvr additive="repl">
                                        <p:cTn id="613" dur="1000"/>
                                        <p:tgtEl>
                                          <p:spTgt spid="1502"/>
                                        </p:tgtEl>
                                      </p:cBhvr>
                                    </p:animEffect>
                                  </p:childTnLst>
                                </p:cTn>
                              </p:par>
                            </p:childTnLst>
                          </p:cTn>
                        </p:par>
                      </p:childTnLst>
                    </p:cTn>
                  </p:par>
                  <p:par>
                    <p:cTn id="614" fill="hold">
                      <p:stCondLst>
                        <p:cond delay="indefinite"/>
                      </p:stCondLst>
                      <p:childTnLst>
                        <p:par>
                          <p:cTn id="615" fill="hold">
                            <p:stCondLst>
                              <p:cond delay="0"/>
                            </p:stCondLst>
                            <p:childTnLst>
                              <p:par>
                                <p:cTn id="616" nodeType="clickEffect" fill="hold" presetClass="entr" presetID="1">
                                  <p:stCondLst>
                                    <p:cond delay="0"/>
                                  </p:stCondLst>
                                  <p:childTnLst>
                                    <p:set>
                                      <p:cBhvr>
                                        <p:cTn id="617" dur="1" fill="hold">
                                          <p:stCondLst>
                                            <p:cond delay="0"/>
                                          </p:stCondLst>
                                        </p:cTn>
                                        <p:tgtEl>
                                          <p:spTgt spid="1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Google Shape;1534;p82"/>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05" name="Google Shape;1535;p82"/>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4DEE85E-68A2-4E46-9015-C1AC00CDC199}"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06" name="Google Shape;1536;p82"/>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07" name="Google Shape;1537;p82"/>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08" name="Google Shape;1538;p82"/>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09" name="Google Shape;1539;p82"/>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10" name="Google Shape;1540;p82"/>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11" name="Google Shape;1541;p82"/>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12" name="Google Shape;1542;p82"/>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513" name="Google Shape;1543;p82"/>
          <p:cNvCxnSpPr/>
          <p:nvPr/>
        </p:nvCxnSpPr>
        <p:spPr>
          <a:xfrm>
            <a:off x="609480" y="2624040"/>
            <a:ext cx="8153640" cy="360"/>
          </a:xfrm>
          <a:prstGeom prst="straightConnector1">
            <a:avLst/>
          </a:prstGeom>
          <a:ln w="76200">
            <a:solidFill>
              <a:srgbClr val="3333cc"/>
            </a:solidFill>
            <a:miter/>
          </a:ln>
        </p:spPr>
      </p:cxnSp>
      <p:cxnSp>
        <p:nvCxnSpPr>
          <p:cNvPr id="1514" name="Google Shape;1544;p82"/>
          <p:cNvCxnSpPr/>
          <p:nvPr/>
        </p:nvCxnSpPr>
        <p:spPr>
          <a:xfrm>
            <a:off x="609480" y="4876560"/>
            <a:ext cx="8153640" cy="360"/>
          </a:xfrm>
          <a:prstGeom prst="straightConnector1">
            <a:avLst/>
          </a:prstGeom>
          <a:ln w="76200">
            <a:solidFill>
              <a:srgbClr val="3333cc"/>
            </a:solidFill>
            <a:miter/>
          </a:ln>
        </p:spPr>
      </p:cxnSp>
      <p:sp>
        <p:nvSpPr>
          <p:cNvPr id="1515" name="Google Shape;1545;p82"/>
          <p:cNvSpPr/>
          <p:nvPr/>
        </p:nvSpPr>
        <p:spPr>
          <a:xfrm>
            <a:off x="647640" y="2716200"/>
            <a:ext cx="8076960" cy="204120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In the slow start algorithm, the size of the congestion window increases exponentially until it reaches a threshold.</a:t>
            </a:r>
            <a:endParaRPr b="0" lang="en-US" sz="3200" strike="noStrike" u="none">
              <a:solidFill>
                <a:srgbClr val="ffffff"/>
              </a:solidFill>
              <a:effectLst/>
              <a:uFillTx/>
              <a:latin typeface="Arial"/>
            </a:endParaRPr>
          </a:p>
        </p:txBody>
      </p:sp>
      <p:grpSp>
        <p:nvGrpSpPr>
          <p:cNvPr id="1516" name="Google Shape;1546;p82"/>
          <p:cNvGrpSpPr/>
          <p:nvPr/>
        </p:nvGrpSpPr>
        <p:grpSpPr>
          <a:xfrm>
            <a:off x="609480" y="1981080"/>
            <a:ext cx="1142640" cy="566280"/>
            <a:chOff x="609480" y="1981080"/>
            <a:chExt cx="1142640" cy="566280"/>
          </a:xfrm>
        </p:grpSpPr>
        <p:pic>
          <p:nvPicPr>
            <p:cNvPr id="1517" name="Google Shape;1547;p82" descr=""/>
            <p:cNvPicPr/>
            <p:nvPr/>
          </p:nvPicPr>
          <p:blipFill>
            <a:blip r:embed="rId1"/>
            <a:stretch/>
          </p:blipFill>
          <p:spPr>
            <a:xfrm>
              <a:off x="609480" y="1981080"/>
              <a:ext cx="1142640" cy="566280"/>
            </a:xfrm>
            <a:prstGeom prst="rect">
              <a:avLst/>
            </a:prstGeom>
            <a:noFill/>
            <a:ln w="0">
              <a:noFill/>
            </a:ln>
          </p:spPr>
        </p:pic>
        <p:sp>
          <p:nvSpPr>
            <p:cNvPr id="1518" name="Google Shape;1548;p82"/>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618" dur="indefinite" restart="never" nodeType="tmRoot">
          <p:childTnLst>
            <p:seq>
              <p:cTn id="619" dur="indefinite" nodeType="mainSeq">
                <p:childTnLst>
                  <p:par>
                    <p:cTn id="620" fill="hold">
                      <p:stCondLst>
                        <p:cond delay="0"/>
                      </p:stCondLst>
                      <p:childTnLst>
                        <p:par>
                          <p:cTn id="621" fill="hold">
                            <p:stCondLst>
                              <p:cond delay="0"/>
                            </p:stCondLst>
                            <p:childTnLst>
                              <p:par>
                                <p:cTn id="622" nodeType="afterEffect" fill="hold" presetClass="entr" presetID="10">
                                  <p:stCondLst>
                                    <p:cond delay="0"/>
                                  </p:stCondLst>
                                  <p:childTnLst>
                                    <p:set>
                                      <p:cBhvr>
                                        <p:cTn id="623" dur="1" fill="hold">
                                          <p:stCondLst>
                                            <p:cond delay="0"/>
                                          </p:stCondLst>
                                        </p:cTn>
                                        <p:tgtEl>
                                          <p:spTgt spid="1513"/>
                                        </p:tgtEl>
                                        <p:attrNameLst>
                                          <p:attrName>style.visibility</p:attrName>
                                        </p:attrNameLst>
                                      </p:cBhvr>
                                      <p:to>
                                        <p:strVal val="visible"/>
                                      </p:to>
                                    </p:set>
                                    <p:animEffect filter="fade" transition="in">
                                      <p:cBhvr additive="repl">
                                        <p:cTn id="624" dur="500"/>
                                        <p:tgtEl>
                                          <p:spTgt spid="1513"/>
                                        </p:tgtEl>
                                      </p:cBhvr>
                                    </p:animEffect>
                                  </p:childTnLst>
                                </p:cTn>
                              </p:par>
                            </p:childTnLst>
                          </p:cTn>
                        </p:par>
                        <p:par>
                          <p:cTn id="625" fill="hold">
                            <p:stCondLst>
                              <p:cond delay="500"/>
                            </p:stCondLst>
                            <p:childTnLst>
                              <p:par>
                                <p:cTn id="626" nodeType="afterEffect" fill="hold" presetClass="entr" presetID="10">
                                  <p:stCondLst>
                                    <p:cond delay="0"/>
                                  </p:stCondLst>
                                  <p:childTnLst>
                                    <p:set>
                                      <p:cBhvr>
                                        <p:cTn id="627" dur="1" fill="hold">
                                          <p:stCondLst>
                                            <p:cond delay="0"/>
                                          </p:stCondLst>
                                        </p:cTn>
                                        <p:tgtEl>
                                          <p:spTgt spid="1514"/>
                                        </p:tgtEl>
                                        <p:attrNameLst>
                                          <p:attrName>style.visibility</p:attrName>
                                        </p:attrNameLst>
                                      </p:cBhvr>
                                      <p:to>
                                        <p:strVal val="visible"/>
                                      </p:to>
                                    </p:set>
                                    <p:animEffect filter="fade" transition="in">
                                      <p:cBhvr additive="repl">
                                        <p:cTn id="628" dur="500"/>
                                        <p:tgtEl>
                                          <p:spTgt spid="1514"/>
                                        </p:tgtEl>
                                      </p:cBhvr>
                                    </p:animEffect>
                                  </p:childTnLst>
                                </p:cTn>
                              </p:par>
                            </p:childTnLst>
                          </p:cTn>
                        </p:par>
                        <p:par>
                          <p:cTn id="629" fill="hold">
                            <p:stCondLst>
                              <p:cond delay="1000"/>
                            </p:stCondLst>
                            <p:childTnLst>
                              <p:par>
                                <p:cTn id="630" nodeType="afterEffect" fill="hold" presetClass="entr" presetID="10">
                                  <p:stCondLst>
                                    <p:cond delay="0"/>
                                  </p:stCondLst>
                                  <p:childTnLst>
                                    <p:set>
                                      <p:cBhvr>
                                        <p:cTn id="631" dur="1" fill="hold">
                                          <p:stCondLst>
                                            <p:cond delay="0"/>
                                          </p:stCondLst>
                                        </p:cTn>
                                        <p:tgtEl>
                                          <p:spTgt spid="1515"/>
                                        </p:tgtEl>
                                        <p:attrNameLst>
                                          <p:attrName>style.visibility</p:attrName>
                                        </p:attrNameLst>
                                      </p:cBhvr>
                                      <p:to>
                                        <p:strVal val="visible"/>
                                      </p:to>
                                    </p:set>
                                    <p:animEffect filter="fade" transition="in">
                                      <p:cBhvr additive="repl">
                                        <p:cTn id="632" dur="500"/>
                                        <p:tgtEl>
                                          <p:spTgt spid="1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Google Shape;1554;p8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20" name="Google Shape;1555;p8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500F2F79-6D01-4A18-8E70-CC65A277FC4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21" name="Google Shape;1556;p83"/>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15.35</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Congestion avoidance, additive increase</a:t>
            </a:r>
            <a:endParaRPr b="0" lang="en-US" sz="1800" strike="noStrike" u="none">
              <a:solidFill>
                <a:srgbClr val="000000"/>
              </a:solidFill>
              <a:effectLst/>
              <a:uFillTx/>
              <a:latin typeface="Arial"/>
            </a:endParaRPr>
          </a:p>
        </p:txBody>
      </p:sp>
      <p:sp>
        <p:nvSpPr>
          <p:cNvPr id="1522" name="Google Shape;1557;p83"/>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23" name="Google Shape;1558;p83"/>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24" name="Google Shape;1559;p83"/>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25" name="Google Shape;1560;p83"/>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26" name="Google Shape;1561;p83"/>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27" name="Google Shape;1562;p83"/>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28" name="Google Shape;1563;p83"/>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529" name="Google Shape;1564;p83" descr=""/>
          <p:cNvPicPr/>
          <p:nvPr/>
        </p:nvPicPr>
        <p:blipFill>
          <a:blip r:embed="rId1"/>
          <a:stretch/>
        </p:blipFill>
        <p:spPr>
          <a:xfrm>
            <a:off x="1371600" y="990720"/>
            <a:ext cx="7330680" cy="5250960"/>
          </a:xfrm>
          <a:prstGeom prst="rect">
            <a:avLst/>
          </a:prstGeom>
          <a:noFill/>
          <a:ln w="0">
            <a:noFill/>
          </a:ln>
        </p:spPr>
      </p:pic>
    </p:spTree>
  </p:cSld>
  <mc:AlternateContent>
    <mc:Choice Requires="p14">
      <p:transition spd="slow" p14:dur="2000"/>
    </mc:Choice>
    <mc:Fallback>
      <p:transition spd="slow"/>
    </mc:Fallback>
  </mc:AlternateContent>
  <p:timing>
    <p:tnLst>
      <p:par>
        <p:cTn id="633" dur="indefinite" restart="never" nodeType="tmRoot">
          <p:childTnLst>
            <p:seq>
              <p:cTn id="634" dur="indefinite" nodeType="mainSeq">
                <p:childTnLst>
                  <p:par>
                    <p:cTn id="635" fill="hold">
                      <p:stCondLst>
                        <p:cond delay="indefinite"/>
                      </p:stCondLst>
                      <p:childTnLst>
                        <p:par>
                          <p:cTn id="636" fill="hold">
                            <p:stCondLst>
                              <p:cond delay="0"/>
                            </p:stCondLst>
                            <p:childTnLst>
                              <p:par>
                                <p:cTn id="637" nodeType="clickEffect" fill="hold" presetClass="entr" presetID="10">
                                  <p:stCondLst>
                                    <p:cond delay="0"/>
                                  </p:stCondLst>
                                  <p:childTnLst>
                                    <p:set>
                                      <p:cBhvr>
                                        <p:cTn id="638" dur="1" fill="hold">
                                          <p:stCondLst>
                                            <p:cond delay="0"/>
                                          </p:stCondLst>
                                        </p:cTn>
                                        <p:tgtEl>
                                          <p:spTgt spid="1529"/>
                                        </p:tgtEl>
                                        <p:attrNameLst>
                                          <p:attrName>style.visibility</p:attrName>
                                        </p:attrNameLst>
                                      </p:cBhvr>
                                      <p:to>
                                        <p:strVal val="visible"/>
                                      </p:to>
                                    </p:set>
                                    <p:animEffect filter="fade" transition="in">
                                      <p:cBhvr additive="repl">
                                        <p:cTn id="639" dur="3000"/>
                                        <p:tgtEl>
                                          <p:spTgt spid="1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Google Shape;1570;p8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31" name="Google Shape;1571;p8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B50E400-AA63-49FC-A529-055D8A9B2E8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32" name="Google Shape;1572;p84"/>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33" name="Google Shape;1573;p84"/>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34" name="Google Shape;1574;p84"/>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35" name="Google Shape;1575;p84"/>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36" name="Google Shape;1576;p84"/>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37" name="Google Shape;1577;p84"/>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38" name="Google Shape;1578;p84"/>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539" name="Google Shape;1579;p84"/>
          <p:cNvCxnSpPr/>
          <p:nvPr/>
        </p:nvCxnSpPr>
        <p:spPr>
          <a:xfrm>
            <a:off x="609480" y="2624040"/>
            <a:ext cx="8153640" cy="360"/>
          </a:xfrm>
          <a:prstGeom prst="straightConnector1">
            <a:avLst/>
          </a:prstGeom>
          <a:ln w="76200">
            <a:solidFill>
              <a:srgbClr val="3333cc"/>
            </a:solidFill>
            <a:miter/>
          </a:ln>
        </p:spPr>
      </p:cxnSp>
      <p:cxnSp>
        <p:nvCxnSpPr>
          <p:cNvPr id="1540" name="Google Shape;1580;p84"/>
          <p:cNvCxnSpPr/>
          <p:nvPr/>
        </p:nvCxnSpPr>
        <p:spPr>
          <a:xfrm>
            <a:off x="609480" y="4876560"/>
            <a:ext cx="8153640" cy="360"/>
          </a:xfrm>
          <a:prstGeom prst="straightConnector1">
            <a:avLst/>
          </a:prstGeom>
          <a:ln w="76200">
            <a:solidFill>
              <a:srgbClr val="3333cc"/>
            </a:solidFill>
            <a:miter/>
          </a:ln>
        </p:spPr>
      </p:cxnSp>
      <p:sp>
        <p:nvSpPr>
          <p:cNvPr id="1541" name="Google Shape;1581;p84"/>
          <p:cNvSpPr/>
          <p:nvPr/>
        </p:nvSpPr>
        <p:spPr>
          <a:xfrm>
            <a:off x="647640" y="2716200"/>
            <a:ext cx="8076960" cy="204120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In the congestion avoidance algorithm the size of the congestion window</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increases additively until </a:t>
            </a:r>
            <a:endParaRPr b="0" lang="en-US" sz="3200" strike="noStrike" u="none">
              <a:solidFill>
                <a:srgbClr val="ffffff"/>
              </a:solidFill>
              <a:effectLst/>
              <a:uFillTx/>
              <a:latin typeface="Arial"/>
            </a:endParaRPr>
          </a:p>
          <a:p>
            <a:pPr algn="ctr">
              <a:lnSpc>
                <a:spcPct val="100000"/>
              </a:lnSpc>
              <a:tabLst>
                <a:tab algn="l" pos="0"/>
              </a:tabLst>
            </a:pPr>
            <a:r>
              <a:rPr b="1" i="1" lang="en-US" sz="3200" strike="noStrike" u="none">
                <a:solidFill>
                  <a:schemeClr val="lt1"/>
                </a:solidFill>
                <a:effectLst/>
                <a:uFillTx/>
                <a:latin typeface="Arial"/>
                <a:ea typeface="Arial"/>
              </a:rPr>
              <a:t>congestion is detected.</a:t>
            </a:r>
            <a:endParaRPr b="0" lang="en-US" sz="3200" strike="noStrike" u="none">
              <a:solidFill>
                <a:srgbClr val="ffffff"/>
              </a:solidFill>
              <a:effectLst/>
              <a:uFillTx/>
              <a:latin typeface="Arial"/>
            </a:endParaRPr>
          </a:p>
        </p:txBody>
      </p:sp>
      <p:grpSp>
        <p:nvGrpSpPr>
          <p:cNvPr id="1542" name="Google Shape;1582;p84"/>
          <p:cNvGrpSpPr/>
          <p:nvPr/>
        </p:nvGrpSpPr>
        <p:grpSpPr>
          <a:xfrm>
            <a:off x="609480" y="1981080"/>
            <a:ext cx="1142640" cy="566280"/>
            <a:chOff x="609480" y="1981080"/>
            <a:chExt cx="1142640" cy="566280"/>
          </a:xfrm>
        </p:grpSpPr>
        <p:pic>
          <p:nvPicPr>
            <p:cNvPr id="1543" name="Google Shape;1583;p84" descr=""/>
            <p:cNvPicPr/>
            <p:nvPr/>
          </p:nvPicPr>
          <p:blipFill>
            <a:blip r:embed="rId1"/>
            <a:stretch/>
          </p:blipFill>
          <p:spPr>
            <a:xfrm>
              <a:off x="609480" y="1981080"/>
              <a:ext cx="1142640" cy="566280"/>
            </a:xfrm>
            <a:prstGeom prst="rect">
              <a:avLst/>
            </a:prstGeom>
            <a:noFill/>
            <a:ln w="0">
              <a:noFill/>
            </a:ln>
          </p:spPr>
        </p:pic>
        <p:sp>
          <p:nvSpPr>
            <p:cNvPr id="1544" name="Google Shape;1584;p84"/>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640" dur="indefinite" restart="never" nodeType="tmRoot">
          <p:childTnLst>
            <p:seq>
              <p:cTn id="641" dur="indefinite" nodeType="mainSeq">
                <p:childTnLst>
                  <p:par>
                    <p:cTn id="642" fill="hold">
                      <p:stCondLst>
                        <p:cond delay="0"/>
                      </p:stCondLst>
                      <p:childTnLst>
                        <p:par>
                          <p:cTn id="643" fill="hold">
                            <p:stCondLst>
                              <p:cond delay="0"/>
                            </p:stCondLst>
                            <p:childTnLst>
                              <p:par>
                                <p:cTn id="644" nodeType="afterEffect" fill="hold" presetClass="entr" presetID="10">
                                  <p:stCondLst>
                                    <p:cond delay="0"/>
                                  </p:stCondLst>
                                  <p:childTnLst>
                                    <p:set>
                                      <p:cBhvr>
                                        <p:cTn id="645" dur="1" fill="hold">
                                          <p:stCondLst>
                                            <p:cond delay="0"/>
                                          </p:stCondLst>
                                        </p:cTn>
                                        <p:tgtEl>
                                          <p:spTgt spid="1539"/>
                                        </p:tgtEl>
                                        <p:attrNameLst>
                                          <p:attrName>style.visibility</p:attrName>
                                        </p:attrNameLst>
                                      </p:cBhvr>
                                      <p:to>
                                        <p:strVal val="visible"/>
                                      </p:to>
                                    </p:set>
                                    <p:animEffect filter="fade" transition="in">
                                      <p:cBhvr additive="repl">
                                        <p:cTn id="646" dur="500"/>
                                        <p:tgtEl>
                                          <p:spTgt spid="1539"/>
                                        </p:tgtEl>
                                      </p:cBhvr>
                                    </p:animEffect>
                                  </p:childTnLst>
                                </p:cTn>
                              </p:par>
                            </p:childTnLst>
                          </p:cTn>
                        </p:par>
                        <p:par>
                          <p:cTn id="647" fill="hold">
                            <p:stCondLst>
                              <p:cond delay="500"/>
                            </p:stCondLst>
                            <p:childTnLst>
                              <p:par>
                                <p:cTn id="648" nodeType="afterEffect" fill="hold" presetClass="entr" presetID="10">
                                  <p:stCondLst>
                                    <p:cond delay="0"/>
                                  </p:stCondLst>
                                  <p:childTnLst>
                                    <p:set>
                                      <p:cBhvr>
                                        <p:cTn id="649" dur="1" fill="hold">
                                          <p:stCondLst>
                                            <p:cond delay="0"/>
                                          </p:stCondLst>
                                        </p:cTn>
                                        <p:tgtEl>
                                          <p:spTgt spid="1540"/>
                                        </p:tgtEl>
                                        <p:attrNameLst>
                                          <p:attrName>style.visibility</p:attrName>
                                        </p:attrNameLst>
                                      </p:cBhvr>
                                      <p:to>
                                        <p:strVal val="visible"/>
                                      </p:to>
                                    </p:set>
                                    <p:animEffect filter="fade" transition="in">
                                      <p:cBhvr additive="repl">
                                        <p:cTn id="650" dur="500"/>
                                        <p:tgtEl>
                                          <p:spTgt spid="1540"/>
                                        </p:tgtEl>
                                      </p:cBhvr>
                                    </p:animEffect>
                                  </p:childTnLst>
                                </p:cTn>
                              </p:par>
                            </p:childTnLst>
                          </p:cTn>
                        </p:par>
                        <p:par>
                          <p:cTn id="651" fill="hold">
                            <p:stCondLst>
                              <p:cond delay="1000"/>
                            </p:stCondLst>
                            <p:childTnLst>
                              <p:par>
                                <p:cTn id="652" nodeType="afterEffect" fill="hold" presetClass="entr" presetID="10">
                                  <p:stCondLst>
                                    <p:cond delay="0"/>
                                  </p:stCondLst>
                                  <p:childTnLst>
                                    <p:set>
                                      <p:cBhvr>
                                        <p:cTn id="653" dur="1" fill="hold">
                                          <p:stCondLst>
                                            <p:cond delay="0"/>
                                          </p:stCondLst>
                                        </p:cTn>
                                        <p:tgtEl>
                                          <p:spTgt spid="1541"/>
                                        </p:tgtEl>
                                        <p:attrNameLst>
                                          <p:attrName>style.visibility</p:attrName>
                                        </p:attrNameLst>
                                      </p:cBhvr>
                                      <p:to>
                                        <p:strVal val="visible"/>
                                      </p:to>
                                    </p:set>
                                    <p:animEffect filter="fade" transition="in">
                                      <p:cBhvr additive="repl">
                                        <p:cTn id="654" dur="500"/>
                                        <p:tgtEl>
                                          <p:spTgt spid="1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Google Shape;1590;p8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46" name="Google Shape;1591;p8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F62D56F-CBC5-4748-B563-1B2B99D27B07}"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47" name="Google Shape;1592;p8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15.36</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 Congestion policy summary</a:t>
            </a:r>
            <a:endParaRPr b="0" lang="en-US" sz="1800" strike="noStrike" u="none">
              <a:solidFill>
                <a:srgbClr val="000000"/>
              </a:solidFill>
              <a:effectLst/>
              <a:uFillTx/>
              <a:latin typeface="Arial"/>
            </a:endParaRPr>
          </a:p>
        </p:txBody>
      </p:sp>
      <p:sp>
        <p:nvSpPr>
          <p:cNvPr id="1548" name="Google Shape;1593;p8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49" name="Google Shape;1594;p8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50" name="Google Shape;1595;p8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51" name="Google Shape;1596;p8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52" name="Google Shape;1597;p8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53" name="Google Shape;1598;p8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54" name="Google Shape;1599;p8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555" name="Google Shape;1600;p85" descr=""/>
          <p:cNvPicPr/>
          <p:nvPr/>
        </p:nvPicPr>
        <p:blipFill>
          <a:blip r:embed="rId1"/>
          <a:stretch/>
        </p:blipFill>
        <p:spPr>
          <a:xfrm>
            <a:off x="1017720" y="1539720"/>
            <a:ext cx="7211520" cy="4327200"/>
          </a:xfrm>
          <a:prstGeom prst="rect">
            <a:avLst/>
          </a:prstGeom>
          <a:noFill/>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Google Shape;1606;p8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57" name="Google Shape;1607;p8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879DE70-DB14-4305-BF83-95D45609ECD3}"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58" name="Google Shape;1608;p86"/>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15.37</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Congestion example</a:t>
            </a:r>
            <a:endParaRPr b="0" lang="en-US" sz="1800" strike="noStrike" u="none">
              <a:solidFill>
                <a:srgbClr val="000000"/>
              </a:solidFill>
              <a:effectLst/>
              <a:uFillTx/>
              <a:latin typeface="Arial"/>
            </a:endParaRPr>
          </a:p>
        </p:txBody>
      </p:sp>
      <p:sp>
        <p:nvSpPr>
          <p:cNvPr id="1559" name="Google Shape;1609;p8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60" name="Google Shape;1610;p8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61" name="Google Shape;1611;p8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62" name="Google Shape;1612;p8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63" name="Google Shape;1613;p8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64" name="Google Shape;1614;p8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65" name="Google Shape;1615;p8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566" name="Google Shape;1616;p86" descr=""/>
          <p:cNvPicPr/>
          <p:nvPr/>
        </p:nvPicPr>
        <p:blipFill>
          <a:blip r:embed="rId1"/>
          <a:stretch/>
        </p:blipFill>
        <p:spPr>
          <a:xfrm>
            <a:off x="728640" y="1528920"/>
            <a:ext cx="7805520" cy="3576240"/>
          </a:xfrm>
          <a:prstGeom prst="rect">
            <a:avLst/>
          </a:prstGeom>
          <a:noFill/>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Google Shape;1622;p8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68" name="Google Shape;1623;p8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2AC16C97-594C-42F7-9852-A4BB4552A2E6}"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69" name="Google Shape;1624;p87"/>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70" name="Google Shape;1625;p87"/>
          <p:cNvSpPr/>
          <p:nvPr/>
        </p:nvSpPr>
        <p:spPr>
          <a:xfrm>
            <a:off x="228600" y="355680"/>
            <a:ext cx="432072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15-10  TCP TIMERS</a:t>
            </a:r>
            <a:endParaRPr b="0" lang="en-US" sz="3600" strike="noStrike" u="none">
              <a:solidFill>
                <a:srgbClr val="ffffff"/>
              </a:solidFill>
              <a:effectLst/>
              <a:uFillTx/>
              <a:latin typeface="Arial"/>
            </a:endParaRPr>
          </a:p>
        </p:txBody>
      </p:sp>
      <p:sp>
        <p:nvSpPr>
          <p:cNvPr id="1571" name="Google Shape;1626;p87"/>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572" name="Google Shape;1627;p87"/>
          <p:cNvSpPr/>
          <p:nvPr/>
        </p:nvSpPr>
        <p:spPr>
          <a:xfrm>
            <a:off x="152280" y="1523880"/>
            <a:ext cx="8838720" cy="13726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To perform its operation smoothly, most TCP implementations use at least four timers as shown in Figure 15.38 (slide 83).</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99"/>
            </a:gs>
            <a:gs pos="100000">
              <a:srgbClr val="767647"/>
            </a:gs>
          </a:gsLst>
          <a:lin ang="0"/>
        </a:gradFill>
      </p:bgPr>
    </p:bg>
    <p:spTree>
      <p:nvGrpSpPr>
        <p:cNvPr id="1" name=""/>
        <p:cNvGrpSpPr/>
        <p:nvPr/>
      </p:nvGrpSpPr>
      <p:grpSpPr>
        <a:xfrm>
          <a:off x="0" y="0"/>
          <a:ext cx="0" cy="0"/>
          <a:chOff x="0" y="0"/>
          <a:chExt cx="0" cy="0"/>
        </a:xfrm>
      </p:grpSpPr>
      <p:sp>
        <p:nvSpPr>
          <p:cNvPr id="1573" name="Google Shape;1633;p8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74" name="Google Shape;1634;p8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E40CA9B-1085-48A6-AB5A-E309FE2A7D3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75" name="Google Shape;1635;p88"/>
          <p:cNvSpPr/>
          <p:nvPr/>
        </p:nvSpPr>
        <p:spPr>
          <a:xfrm>
            <a:off x="228600" y="152280"/>
            <a:ext cx="546840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3200" strike="noStrike" u="none">
                <a:solidFill>
                  <a:schemeClr val="hlink"/>
                </a:solidFill>
                <a:effectLst/>
                <a:uFillTx/>
                <a:latin typeface="Times New Roman"/>
                <a:ea typeface="Times New Roman"/>
              </a:rPr>
              <a:t>Topics Discussed in the Section</a:t>
            </a:r>
            <a:endParaRPr b="0" lang="en-US" sz="3200" strike="noStrike" u="none">
              <a:solidFill>
                <a:srgbClr val="000000"/>
              </a:solidFill>
              <a:effectLst/>
              <a:uFillTx/>
              <a:latin typeface="Arial"/>
            </a:endParaRPr>
          </a:p>
        </p:txBody>
      </p:sp>
      <p:sp>
        <p:nvSpPr>
          <p:cNvPr id="1576" name="Google Shape;1636;p88"/>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577" name="Google Shape;1637;p88"/>
          <p:cNvSpPr/>
          <p:nvPr/>
        </p:nvSpPr>
        <p:spPr>
          <a:xfrm>
            <a:off x="304920" y="988920"/>
            <a:ext cx="8381520" cy="2057040"/>
          </a:xfrm>
          <a:prstGeom prst="rect">
            <a:avLst/>
          </a:prstGeom>
          <a:noFill/>
          <a:ln w="0">
            <a:noFill/>
          </a:ln>
        </p:spPr>
        <p:style>
          <a:lnRef idx="0"/>
          <a:fillRef idx="0"/>
          <a:effectRef idx="0"/>
          <a:fontRef idx="minor"/>
        </p:style>
        <p:txBody>
          <a:bodyPr anchor="t">
            <a:spAutoFit/>
          </a:bodyPr>
          <a:p>
            <a:pPr indent="-208080">
              <a:lnSpc>
                <a:spcPct val="100000"/>
              </a:lnSpc>
              <a:buClr>
                <a:srgbClr val="000000"/>
              </a:buClr>
              <a:buFont typeface="Noto Sans Symbols"/>
              <a:buChar char="✔"/>
            </a:pPr>
            <a:r>
              <a:rPr b="1" lang="en-US" sz="2800" strike="noStrike" u="none">
                <a:solidFill>
                  <a:srgbClr val="0033cc"/>
                </a:solidFill>
                <a:effectLst/>
                <a:uFillTx/>
                <a:latin typeface="Times New Roman"/>
                <a:ea typeface="Times New Roman"/>
              </a:rPr>
              <a:t> Retransmission Timer</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Persistence Timer</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Keepalive Timer</a:t>
            </a:r>
            <a:endParaRPr b="0" lang="en-US" sz="2800" strike="noStrike" u="none">
              <a:solidFill>
                <a:srgbClr val="000000"/>
              </a:solidFill>
              <a:effectLst/>
              <a:uFillTx/>
              <a:latin typeface="Arial"/>
            </a:endParaRPr>
          </a:p>
          <a:p>
            <a:pPr indent="-208080">
              <a:lnSpc>
                <a:spcPct val="100000"/>
              </a:lnSpc>
              <a:spcBef>
                <a:spcPts val="561"/>
              </a:spcBef>
              <a:buClr>
                <a:srgbClr val="000000"/>
              </a:buClr>
              <a:buFont typeface="Noto Sans Symbols"/>
              <a:buChar char="✔"/>
            </a:pPr>
            <a:r>
              <a:rPr b="1" lang="en-US" sz="2800" strike="noStrike" u="none">
                <a:solidFill>
                  <a:srgbClr val="0033cc"/>
                </a:solidFill>
                <a:effectLst/>
                <a:uFillTx/>
                <a:latin typeface="Times New Roman"/>
                <a:ea typeface="Times New Roman"/>
              </a:rPr>
              <a:t> TIME-WAIT Timer</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655" dur="indefinite" restart="never" nodeType="tmRoot">
          <p:childTnLst>
            <p:seq>
              <p:cTn id="656" dur="indefinite" nodeType="mainSeq">
                <p:childTnLst>
                  <p:par>
                    <p:cTn id="657" fill="hold">
                      <p:stCondLst>
                        <p:cond delay="indefinite"/>
                      </p:stCondLst>
                      <p:childTnLst>
                        <p:par>
                          <p:cTn id="658" fill="hold">
                            <p:stCondLst>
                              <p:cond delay="0"/>
                            </p:stCondLst>
                            <p:childTnLst>
                              <p:par>
                                <p:cTn id="659" nodeType="clickEffect" fill="hold" presetClass="entr" presetID="10">
                                  <p:stCondLst>
                                    <p:cond delay="0"/>
                                  </p:stCondLst>
                                  <p:childTnLst>
                                    <p:set>
                                      <p:cBhvr>
                                        <p:cTn id="660" dur="1" fill="hold">
                                          <p:stCondLst>
                                            <p:cond delay="0"/>
                                          </p:stCondLst>
                                        </p:cTn>
                                        <p:tgtEl>
                                          <p:spTgt spid="1577"/>
                                        </p:tgtEl>
                                        <p:attrNameLst>
                                          <p:attrName>style.visibility</p:attrName>
                                        </p:attrNameLst>
                                      </p:cBhvr>
                                      <p:to>
                                        <p:strVal val="visible"/>
                                      </p:to>
                                    </p:set>
                                    <p:animEffect filter="fade" transition="in">
                                      <p:cBhvr additive="repl">
                                        <p:cTn id="661" dur="5000"/>
                                        <p:tgtEl>
                                          <p:spTgt spid="1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Google Shape;1643;p8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79" name="Google Shape;1644;p8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99A192A8-B0A1-4DE0-A4C0-837F5F2C6B5F}"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80" name="Google Shape;1645;p89"/>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15.38</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TCP timers</a:t>
            </a:r>
            <a:endParaRPr b="0" lang="en-US" sz="1800" strike="noStrike" u="none">
              <a:solidFill>
                <a:srgbClr val="000000"/>
              </a:solidFill>
              <a:effectLst/>
              <a:uFillTx/>
              <a:latin typeface="Arial"/>
            </a:endParaRPr>
          </a:p>
        </p:txBody>
      </p:sp>
      <p:sp>
        <p:nvSpPr>
          <p:cNvPr id="1581" name="Google Shape;1646;p89"/>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82" name="Google Shape;1647;p89"/>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83" name="Google Shape;1648;p89"/>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84" name="Google Shape;1649;p89"/>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85" name="Google Shape;1650;p89"/>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86" name="Google Shape;1651;p89"/>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87" name="Google Shape;1652;p89"/>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588" name="Google Shape;1653;p89" descr=""/>
          <p:cNvPicPr/>
          <p:nvPr/>
        </p:nvPicPr>
        <p:blipFill>
          <a:blip r:embed="rId1"/>
          <a:stretch/>
        </p:blipFill>
        <p:spPr>
          <a:xfrm>
            <a:off x="457200" y="2568600"/>
            <a:ext cx="8135640" cy="12031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Google Shape;377;p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707" name="Google Shape;378;p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030DE95-0F71-4D63-B2E9-41B24AA2575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708" name="Google Shape;379;p9"/>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15.2</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Stream delivery</a:t>
            </a:r>
            <a:endParaRPr b="0" lang="en-US" sz="1800" strike="noStrike" u="none">
              <a:solidFill>
                <a:srgbClr val="000000"/>
              </a:solidFill>
              <a:effectLst/>
              <a:uFillTx/>
              <a:latin typeface="Arial"/>
            </a:endParaRPr>
          </a:p>
        </p:txBody>
      </p:sp>
      <p:sp>
        <p:nvSpPr>
          <p:cNvPr id="709" name="Google Shape;380;p9"/>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10" name="Google Shape;381;p9"/>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11" name="Google Shape;382;p9"/>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12" name="Google Shape;383;p9"/>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13" name="Google Shape;384;p9"/>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714" name="Google Shape;385;p9"/>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715" name="Google Shape;386;p9"/>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716" name="Google Shape;387;p9" descr=""/>
          <p:cNvPicPr/>
          <p:nvPr/>
        </p:nvPicPr>
        <p:blipFill>
          <a:blip r:embed="rId1"/>
          <a:stretch/>
        </p:blipFill>
        <p:spPr>
          <a:xfrm>
            <a:off x="384120" y="1954080"/>
            <a:ext cx="8499240" cy="2722320"/>
          </a:xfrm>
          <a:prstGeom prst="rect">
            <a:avLst/>
          </a:prstGeom>
          <a:noFill/>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Google Shape;1659;p90"/>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590" name="Google Shape;1660;p90"/>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7F4A1929-30F9-42FF-A975-D16783ECB7F5}"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591" name="Google Shape;1661;p90"/>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92" name="Google Shape;1662;p90"/>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93" name="Google Shape;1663;p90"/>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94" name="Google Shape;1664;p90"/>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95" name="Google Shape;1665;p90"/>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596" name="Google Shape;1666;p90"/>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597" name="Google Shape;1667;p90"/>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598" name="Google Shape;1668;p90"/>
          <p:cNvCxnSpPr/>
          <p:nvPr/>
        </p:nvCxnSpPr>
        <p:spPr>
          <a:xfrm>
            <a:off x="609480" y="2624040"/>
            <a:ext cx="8153640" cy="360"/>
          </a:xfrm>
          <a:prstGeom prst="straightConnector1">
            <a:avLst/>
          </a:prstGeom>
          <a:ln w="76200">
            <a:solidFill>
              <a:srgbClr val="3333cc"/>
            </a:solidFill>
            <a:miter/>
          </a:ln>
        </p:spPr>
      </p:cxnSp>
      <p:cxnSp>
        <p:nvCxnSpPr>
          <p:cNvPr id="1599" name="Google Shape;1669;p90"/>
          <p:cNvCxnSpPr/>
          <p:nvPr/>
        </p:nvCxnSpPr>
        <p:spPr>
          <a:xfrm>
            <a:off x="609480" y="3886200"/>
            <a:ext cx="8153640" cy="360"/>
          </a:xfrm>
          <a:prstGeom prst="straightConnector1">
            <a:avLst/>
          </a:prstGeom>
          <a:ln w="76200">
            <a:solidFill>
              <a:srgbClr val="3333cc"/>
            </a:solidFill>
            <a:miter/>
          </a:ln>
        </p:spPr>
      </p:cxnSp>
      <p:sp>
        <p:nvSpPr>
          <p:cNvPr id="1600" name="Google Shape;1670;p90"/>
          <p:cNvSpPr/>
          <p:nvPr/>
        </p:nvSpPr>
        <p:spPr>
          <a:xfrm>
            <a:off x="647640" y="2716200"/>
            <a:ext cx="8076960" cy="106668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In TCP, there can be only one RTT measurement in progress at any time.</a:t>
            </a:r>
            <a:endParaRPr b="0" lang="en-US" sz="3200" strike="noStrike" u="none">
              <a:solidFill>
                <a:srgbClr val="ffffff"/>
              </a:solidFill>
              <a:effectLst/>
              <a:uFillTx/>
              <a:latin typeface="Arial"/>
            </a:endParaRPr>
          </a:p>
        </p:txBody>
      </p:sp>
      <p:grpSp>
        <p:nvGrpSpPr>
          <p:cNvPr id="1601" name="Google Shape;1671;p90"/>
          <p:cNvGrpSpPr/>
          <p:nvPr/>
        </p:nvGrpSpPr>
        <p:grpSpPr>
          <a:xfrm>
            <a:off x="609480" y="1981080"/>
            <a:ext cx="1142640" cy="566280"/>
            <a:chOff x="609480" y="1981080"/>
            <a:chExt cx="1142640" cy="566280"/>
          </a:xfrm>
        </p:grpSpPr>
        <p:pic>
          <p:nvPicPr>
            <p:cNvPr id="1602" name="Google Shape;1672;p90" descr=""/>
            <p:cNvPicPr/>
            <p:nvPr/>
          </p:nvPicPr>
          <p:blipFill>
            <a:blip r:embed="rId1"/>
            <a:stretch/>
          </p:blipFill>
          <p:spPr>
            <a:xfrm>
              <a:off x="609480" y="1981080"/>
              <a:ext cx="1142640" cy="566280"/>
            </a:xfrm>
            <a:prstGeom prst="rect">
              <a:avLst/>
            </a:prstGeom>
            <a:noFill/>
            <a:ln w="0">
              <a:noFill/>
            </a:ln>
          </p:spPr>
        </p:pic>
        <p:sp>
          <p:nvSpPr>
            <p:cNvPr id="1603" name="Google Shape;1673;p90"/>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
        <p:nvSpPr>
          <p:cNvPr id="1604" name="Google Shape;1674;p90"/>
          <p:cNvSpPr/>
          <p:nvPr/>
        </p:nvSpPr>
        <p:spPr>
          <a:xfrm>
            <a:off x="838080" y="4343400"/>
            <a:ext cx="7467120" cy="945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hlink"/>
                </a:solidFill>
                <a:effectLst/>
                <a:uFillTx/>
                <a:latin typeface="Arial"/>
                <a:ea typeface="Arial"/>
              </a:rPr>
              <a:t>Since the segments and their ACKs do not have a 1-1 relationship</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662" dur="indefinite" restart="never" nodeType="tmRoot">
          <p:childTnLst>
            <p:seq>
              <p:cTn id="663" dur="indefinite" nodeType="mainSeq">
                <p:childTnLst>
                  <p:par>
                    <p:cTn id="664" fill="hold">
                      <p:stCondLst>
                        <p:cond delay="0"/>
                      </p:stCondLst>
                      <p:childTnLst>
                        <p:par>
                          <p:cTn id="665" fill="hold">
                            <p:stCondLst>
                              <p:cond delay="0"/>
                            </p:stCondLst>
                            <p:childTnLst>
                              <p:par>
                                <p:cTn id="666" nodeType="afterEffect" fill="hold" presetClass="entr" presetID="10">
                                  <p:stCondLst>
                                    <p:cond delay="0"/>
                                  </p:stCondLst>
                                  <p:childTnLst>
                                    <p:set>
                                      <p:cBhvr>
                                        <p:cTn id="667" dur="1" fill="hold">
                                          <p:stCondLst>
                                            <p:cond delay="0"/>
                                          </p:stCondLst>
                                        </p:cTn>
                                        <p:tgtEl>
                                          <p:spTgt spid="1598"/>
                                        </p:tgtEl>
                                        <p:attrNameLst>
                                          <p:attrName>style.visibility</p:attrName>
                                        </p:attrNameLst>
                                      </p:cBhvr>
                                      <p:to>
                                        <p:strVal val="visible"/>
                                      </p:to>
                                    </p:set>
                                    <p:animEffect filter="fade" transition="in">
                                      <p:cBhvr additive="repl">
                                        <p:cTn id="668" dur="500"/>
                                        <p:tgtEl>
                                          <p:spTgt spid="1598"/>
                                        </p:tgtEl>
                                      </p:cBhvr>
                                    </p:animEffect>
                                  </p:childTnLst>
                                </p:cTn>
                              </p:par>
                            </p:childTnLst>
                          </p:cTn>
                        </p:par>
                        <p:par>
                          <p:cTn id="669" fill="hold">
                            <p:stCondLst>
                              <p:cond delay="500"/>
                            </p:stCondLst>
                            <p:childTnLst>
                              <p:par>
                                <p:cTn id="670" nodeType="afterEffect" fill="hold" presetClass="entr" presetID="10">
                                  <p:stCondLst>
                                    <p:cond delay="0"/>
                                  </p:stCondLst>
                                  <p:childTnLst>
                                    <p:set>
                                      <p:cBhvr>
                                        <p:cTn id="671" dur="1" fill="hold">
                                          <p:stCondLst>
                                            <p:cond delay="0"/>
                                          </p:stCondLst>
                                        </p:cTn>
                                        <p:tgtEl>
                                          <p:spTgt spid="1599"/>
                                        </p:tgtEl>
                                        <p:attrNameLst>
                                          <p:attrName>style.visibility</p:attrName>
                                        </p:attrNameLst>
                                      </p:cBhvr>
                                      <p:to>
                                        <p:strVal val="visible"/>
                                      </p:to>
                                    </p:set>
                                    <p:animEffect filter="fade" transition="in">
                                      <p:cBhvr additive="repl">
                                        <p:cTn id="672" dur="500"/>
                                        <p:tgtEl>
                                          <p:spTgt spid="1599"/>
                                        </p:tgtEl>
                                      </p:cBhvr>
                                    </p:animEffect>
                                  </p:childTnLst>
                                </p:cTn>
                              </p:par>
                            </p:childTnLst>
                          </p:cTn>
                        </p:par>
                        <p:par>
                          <p:cTn id="673" fill="hold">
                            <p:stCondLst>
                              <p:cond delay="1000"/>
                            </p:stCondLst>
                            <p:childTnLst>
                              <p:par>
                                <p:cTn id="674" nodeType="afterEffect" fill="hold" presetClass="entr" presetID="10">
                                  <p:stCondLst>
                                    <p:cond delay="0"/>
                                  </p:stCondLst>
                                  <p:childTnLst>
                                    <p:set>
                                      <p:cBhvr>
                                        <p:cTn id="675" dur="1" fill="hold">
                                          <p:stCondLst>
                                            <p:cond delay="0"/>
                                          </p:stCondLst>
                                        </p:cTn>
                                        <p:tgtEl>
                                          <p:spTgt spid="1600"/>
                                        </p:tgtEl>
                                        <p:attrNameLst>
                                          <p:attrName>style.visibility</p:attrName>
                                        </p:attrNameLst>
                                      </p:cBhvr>
                                      <p:to>
                                        <p:strVal val="visible"/>
                                      </p:to>
                                    </p:set>
                                    <p:animEffect filter="fade" transition="in">
                                      <p:cBhvr additive="repl">
                                        <p:cTn id="676" dur="500"/>
                                        <p:tgtEl>
                                          <p:spTgt spid="1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Google Shape;1679;p91"/>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606" name="Google Shape;1680;p91"/>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A7C68095-683C-4639-B9AC-90DADBE354FF}"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607" name="PlaceHolder 1"/>
          <p:cNvSpPr>
            <a:spLocks noGrp="1"/>
          </p:cNvSpPr>
          <p:nvPr>
            <p:ph type="title"/>
          </p:nvPr>
        </p:nvSpPr>
        <p:spPr>
          <a:xfrm>
            <a:off x="685800" y="228600"/>
            <a:ext cx="716256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3600" strike="noStrike" u="none">
                <a:solidFill>
                  <a:srgbClr val="0000cc"/>
                </a:solidFill>
                <a:effectLst/>
                <a:uFillTx/>
                <a:latin typeface="Comic Sans MS"/>
                <a:ea typeface="Comic Sans MS"/>
              </a:rPr>
              <a:t>Calculation of RTO (1)</a:t>
            </a:r>
            <a:endParaRPr b="0" lang="en-US" sz="3600" strike="noStrike" u="none">
              <a:solidFill>
                <a:srgbClr val="000000"/>
              </a:solidFill>
              <a:effectLst/>
              <a:uFillTx/>
              <a:latin typeface="Arial"/>
            </a:endParaRPr>
          </a:p>
        </p:txBody>
      </p:sp>
      <p:sp>
        <p:nvSpPr>
          <p:cNvPr id="1608" name="PlaceHolder 2"/>
          <p:cNvSpPr>
            <a:spLocks noGrp="1"/>
          </p:cNvSpPr>
          <p:nvPr>
            <p:ph/>
          </p:nvPr>
        </p:nvSpPr>
        <p:spPr>
          <a:xfrm>
            <a:off x="380880" y="1219320"/>
            <a:ext cx="8305560" cy="4952520"/>
          </a:xfrm>
          <a:prstGeom prst="rect">
            <a:avLst/>
          </a:prstGeom>
          <a:noFill/>
          <a:ln w="0">
            <a:noFill/>
          </a:ln>
        </p:spPr>
        <p:txBody>
          <a:bodyPr lIns="91440" rIns="91440" tIns="45720" bIns="45720" anchor="t">
            <a:noAutofit/>
          </a:bodyPr>
          <a:p>
            <a:pPr marL="365040" indent="-365040">
              <a:lnSpc>
                <a:spcPct val="100000"/>
              </a:lnSpc>
              <a:buClr>
                <a:srgbClr val="ff0000"/>
              </a:buClr>
              <a:buFont typeface="Comic Sans MS"/>
              <a:buChar char="•"/>
            </a:pPr>
            <a:r>
              <a:rPr b="1" lang="en-US" sz="2800" strike="noStrike" u="none">
                <a:solidFill>
                  <a:schemeClr val="dk2"/>
                </a:solidFill>
                <a:effectLst/>
                <a:uFillTx/>
                <a:latin typeface="Comic Sans MS"/>
                <a:ea typeface="Comic Sans MS"/>
              </a:rPr>
              <a:t>Smoothed RTT: RTT</a:t>
            </a:r>
            <a:r>
              <a:rPr b="1" lang="en-US" sz="2800" strike="noStrike" u="none" baseline="-25000">
                <a:solidFill>
                  <a:schemeClr val="dk2"/>
                </a:solidFill>
                <a:effectLst/>
                <a:uFillTx/>
                <a:latin typeface="Comic Sans MS"/>
                <a:ea typeface="Comic Sans MS"/>
              </a:rPr>
              <a:t>S</a:t>
            </a:r>
            <a:endParaRPr b="0" lang="en-US" sz="28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Original 🡪 No value</a:t>
            </a:r>
            <a:endParaRPr b="0" lang="en-US" sz="24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After 1</a:t>
            </a:r>
            <a:r>
              <a:rPr b="1" lang="en-US" sz="2400" strike="noStrike" u="none" baseline="30000">
                <a:solidFill>
                  <a:srgbClr val="0000cc"/>
                </a:solidFill>
                <a:effectLst/>
                <a:uFillTx/>
                <a:latin typeface="Comic Sans MS"/>
                <a:ea typeface="Comic Sans MS"/>
              </a:rPr>
              <a:t>st</a:t>
            </a:r>
            <a:r>
              <a:rPr b="1" lang="en-US" sz="2400" strike="noStrike" u="none">
                <a:solidFill>
                  <a:srgbClr val="0000cc"/>
                </a:solidFill>
                <a:effectLst/>
                <a:uFillTx/>
                <a:latin typeface="Comic Sans MS"/>
                <a:ea typeface="Comic Sans MS"/>
              </a:rPr>
              <a:t> measurement 🡪 </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S</a:t>
            </a:r>
            <a:r>
              <a:rPr b="1" lang="en-US" sz="2400" strike="noStrike" u="none">
                <a:solidFill>
                  <a:schemeClr val="dk2"/>
                </a:solidFill>
                <a:effectLst/>
                <a:uFillTx/>
                <a:latin typeface="Comic Sans MS"/>
                <a:ea typeface="Comic Sans MS"/>
              </a:rPr>
              <a:t> = RTT</a:t>
            </a:r>
            <a:r>
              <a:rPr b="1" lang="en-US" sz="2400" strike="noStrike" u="none" baseline="-25000">
                <a:solidFill>
                  <a:schemeClr val="dk2"/>
                </a:solidFill>
                <a:effectLst/>
                <a:uFillTx/>
                <a:latin typeface="Comic Sans MS"/>
                <a:ea typeface="Comic Sans MS"/>
              </a:rPr>
              <a:t>M</a:t>
            </a:r>
            <a:endParaRPr b="0" lang="en-US" sz="24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2</a:t>
            </a:r>
            <a:r>
              <a:rPr b="1" lang="en-US" sz="2400" strike="noStrike" u="none" baseline="30000">
                <a:solidFill>
                  <a:srgbClr val="0000cc"/>
                </a:solidFill>
                <a:effectLst/>
                <a:uFillTx/>
                <a:latin typeface="Comic Sans MS"/>
                <a:ea typeface="Comic Sans MS"/>
              </a:rPr>
              <a:t>nd</a:t>
            </a:r>
            <a:r>
              <a:rPr b="1" lang="en-US" sz="2400" strike="noStrike" u="none">
                <a:solidFill>
                  <a:srgbClr val="0000cc"/>
                </a:solidFill>
                <a:effectLst/>
                <a:uFillTx/>
                <a:latin typeface="Comic Sans MS"/>
                <a:ea typeface="Comic Sans MS"/>
              </a:rPr>
              <a:t> … 🡪 </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S</a:t>
            </a:r>
            <a:r>
              <a:rPr b="1" lang="en-US" sz="2400" strike="noStrike" u="none">
                <a:solidFill>
                  <a:schemeClr val="dk2"/>
                </a:solidFill>
                <a:effectLst/>
                <a:uFillTx/>
                <a:latin typeface="Comic Sans MS"/>
                <a:ea typeface="Comic Sans MS"/>
              </a:rPr>
              <a:t> = (1-</a:t>
            </a:r>
            <a:r>
              <a:rPr b="1" lang="en-US" sz="2400" strike="noStrike" u="none">
                <a:solidFill>
                  <a:schemeClr val="dk2"/>
                </a:solidFill>
                <a:effectLst/>
                <a:uFillTx/>
                <a:latin typeface="Noto Sans Symbols"/>
                <a:ea typeface="Noto Sans Symbols"/>
              </a:rPr>
              <a:t>α</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S</a:t>
            </a:r>
            <a:r>
              <a:rPr b="1" lang="en-US" sz="2400" strike="noStrike" u="none">
                <a:solidFill>
                  <a:schemeClr val="dk2"/>
                </a:solidFill>
                <a:effectLst/>
                <a:uFillTx/>
                <a:latin typeface="Comic Sans MS"/>
                <a:ea typeface="Comic Sans MS"/>
              </a:rPr>
              <a:t> + </a:t>
            </a:r>
            <a:r>
              <a:rPr b="1" lang="en-US" sz="2400" strike="noStrike" u="none">
                <a:solidFill>
                  <a:schemeClr val="dk2"/>
                </a:solidFill>
                <a:effectLst/>
                <a:uFillTx/>
                <a:latin typeface="Noto Sans Symbols"/>
                <a:ea typeface="Noto Sans Symbols"/>
              </a:rPr>
              <a:t>α</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M</a:t>
            </a:r>
            <a:endParaRPr b="0" lang="en-US" sz="2400" strike="noStrike" u="none">
              <a:solidFill>
                <a:srgbClr val="000000"/>
              </a:solidFill>
              <a:effectLst/>
              <a:uFillTx/>
              <a:latin typeface="Arial"/>
            </a:endParaRPr>
          </a:p>
          <a:p>
            <a:pPr marL="365040" indent="-365040">
              <a:lnSpc>
                <a:spcPct val="100000"/>
              </a:lnSpc>
              <a:spcBef>
                <a:spcPts val="1120"/>
              </a:spcBef>
              <a:buClr>
                <a:srgbClr val="ff0000"/>
              </a:buClr>
              <a:buFont typeface="Comic Sans MS"/>
              <a:buChar char="•"/>
            </a:pPr>
            <a:r>
              <a:rPr b="1" lang="en-US" sz="2800" strike="noStrike" u="none">
                <a:solidFill>
                  <a:schemeClr val="dk2"/>
                </a:solidFill>
                <a:effectLst/>
                <a:uFillTx/>
                <a:latin typeface="Comic Sans MS"/>
                <a:ea typeface="Comic Sans MS"/>
              </a:rPr>
              <a:t>RTT Deviation : RTT</a:t>
            </a:r>
            <a:r>
              <a:rPr b="1" lang="en-US" sz="2800" strike="noStrike" u="none" baseline="-25000">
                <a:solidFill>
                  <a:schemeClr val="dk2"/>
                </a:solidFill>
                <a:effectLst/>
                <a:uFillTx/>
                <a:latin typeface="Comic Sans MS"/>
                <a:ea typeface="Comic Sans MS"/>
              </a:rPr>
              <a:t>D</a:t>
            </a:r>
            <a:endParaRPr b="0" lang="en-US" sz="28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Original 🡪 No value</a:t>
            </a:r>
            <a:endParaRPr b="0" lang="en-US" sz="24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After 1</a:t>
            </a:r>
            <a:r>
              <a:rPr b="1" lang="en-US" sz="2400" strike="noStrike" u="none" baseline="30000">
                <a:solidFill>
                  <a:srgbClr val="0000cc"/>
                </a:solidFill>
                <a:effectLst/>
                <a:uFillTx/>
                <a:latin typeface="Comic Sans MS"/>
                <a:ea typeface="Comic Sans MS"/>
              </a:rPr>
              <a:t>st</a:t>
            </a:r>
            <a:r>
              <a:rPr b="1" lang="en-US" sz="2400" strike="noStrike" u="none">
                <a:solidFill>
                  <a:srgbClr val="0000cc"/>
                </a:solidFill>
                <a:effectLst/>
                <a:uFillTx/>
                <a:latin typeface="Comic Sans MS"/>
                <a:ea typeface="Comic Sans MS"/>
              </a:rPr>
              <a:t> measurement 🡪</a:t>
            </a:r>
            <a:r>
              <a:rPr b="1" lang="en-US" sz="2400" strike="noStrike" u="none">
                <a:solidFill>
                  <a:schemeClr val="dk2"/>
                </a:solidFill>
                <a:effectLst/>
                <a:uFillTx/>
                <a:latin typeface="Comic Sans MS"/>
                <a:ea typeface="Comic Sans MS"/>
              </a:rPr>
              <a:t> RTT</a:t>
            </a:r>
            <a:r>
              <a:rPr b="1" lang="en-US" sz="2400" strike="noStrike" u="none" baseline="-25000">
                <a:solidFill>
                  <a:schemeClr val="dk2"/>
                </a:solidFill>
                <a:effectLst/>
                <a:uFillTx/>
                <a:latin typeface="Comic Sans MS"/>
                <a:ea typeface="Comic Sans MS"/>
              </a:rPr>
              <a:t>D</a:t>
            </a:r>
            <a:r>
              <a:rPr b="1" lang="en-US" sz="2400" strike="noStrike" u="none">
                <a:solidFill>
                  <a:schemeClr val="dk2"/>
                </a:solidFill>
                <a:effectLst/>
                <a:uFillTx/>
                <a:latin typeface="Comic Sans MS"/>
                <a:ea typeface="Comic Sans MS"/>
              </a:rPr>
              <a:t> = 0.5*RTT</a:t>
            </a:r>
            <a:r>
              <a:rPr b="1" lang="en-US" sz="2400" strike="noStrike" u="none" baseline="-25000">
                <a:solidFill>
                  <a:schemeClr val="dk2"/>
                </a:solidFill>
                <a:effectLst/>
                <a:uFillTx/>
                <a:latin typeface="Comic Sans MS"/>
                <a:ea typeface="Comic Sans MS"/>
              </a:rPr>
              <a:t>M</a:t>
            </a:r>
            <a:endParaRPr b="0" lang="en-US" sz="24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2</a:t>
            </a:r>
            <a:r>
              <a:rPr b="1" lang="en-US" sz="2400" strike="noStrike" u="none" baseline="30000">
                <a:solidFill>
                  <a:srgbClr val="0000cc"/>
                </a:solidFill>
                <a:effectLst/>
                <a:uFillTx/>
                <a:latin typeface="Comic Sans MS"/>
                <a:ea typeface="Comic Sans MS"/>
              </a:rPr>
              <a:t>nd</a:t>
            </a:r>
            <a:r>
              <a:rPr b="1" lang="en-US" sz="2400" strike="noStrike" u="none">
                <a:solidFill>
                  <a:srgbClr val="0000cc"/>
                </a:solidFill>
                <a:effectLst/>
                <a:uFillTx/>
                <a:latin typeface="Comic Sans MS"/>
                <a:ea typeface="Comic Sans MS"/>
              </a:rPr>
              <a:t> … 🡪 </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D </a:t>
            </a:r>
            <a:r>
              <a:rPr b="1" lang="en-US" sz="2400" strike="noStrike" u="none">
                <a:solidFill>
                  <a:schemeClr val="dk2"/>
                </a:solidFill>
                <a:effectLst/>
                <a:uFillTx/>
                <a:latin typeface="Comic Sans MS"/>
                <a:ea typeface="Comic Sans MS"/>
              </a:rPr>
              <a:t>= (1-</a:t>
            </a:r>
            <a:r>
              <a:rPr b="1" lang="en-US" sz="2400" strike="noStrike" u="none">
                <a:solidFill>
                  <a:schemeClr val="dk2"/>
                </a:solidFill>
                <a:effectLst/>
                <a:uFillTx/>
                <a:latin typeface="Noto Sans Symbols"/>
                <a:ea typeface="Noto Sans Symbols"/>
              </a:rPr>
              <a:t>β</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D</a:t>
            </a:r>
            <a:r>
              <a:rPr b="1" lang="en-US" sz="2400" strike="noStrike" u="none">
                <a:solidFill>
                  <a:schemeClr val="dk2"/>
                </a:solidFill>
                <a:effectLst/>
                <a:uFillTx/>
                <a:latin typeface="Comic Sans MS"/>
                <a:ea typeface="Comic Sans MS"/>
              </a:rPr>
              <a:t> + </a:t>
            </a:r>
            <a:r>
              <a:rPr b="1" lang="en-US" sz="2400" strike="noStrike" u="none">
                <a:solidFill>
                  <a:schemeClr val="dk2"/>
                </a:solidFill>
                <a:effectLst/>
                <a:uFillTx/>
                <a:latin typeface="Noto Sans Symbols"/>
                <a:ea typeface="Noto Sans Symbols"/>
              </a:rPr>
              <a:t>β</a:t>
            </a:r>
            <a:r>
              <a:rPr b="1" lang="en-US" sz="2400" strike="noStrike" u="none">
                <a:solidFill>
                  <a:schemeClr val="dk2"/>
                </a:solidFill>
                <a:effectLst/>
                <a:uFillTx/>
                <a:latin typeface="Comic Sans MS"/>
                <a:ea typeface="Comic Sans MS"/>
              </a:rPr>
              <a:t>*|RTT</a:t>
            </a:r>
            <a:r>
              <a:rPr b="1" lang="en-US" sz="2400" strike="noStrike" u="none" baseline="-25000">
                <a:solidFill>
                  <a:schemeClr val="dk2"/>
                </a:solidFill>
                <a:effectLst/>
                <a:uFillTx/>
                <a:latin typeface="Comic Sans MS"/>
                <a:ea typeface="Comic Sans MS"/>
              </a:rPr>
              <a:t>S</a:t>
            </a:r>
            <a:r>
              <a:rPr b="1" lang="en-US" sz="2400" strike="noStrike" u="none">
                <a:solidFill>
                  <a:schemeClr val="dk2"/>
                </a:solidFill>
                <a:effectLst/>
                <a:uFillTx/>
                <a:latin typeface="Comic Sans MS"/>
                <a:ea typeface="Comic Sans MS"/>
              </a:rPr>
              <a:t> - RTT</a:t>
            </a:r>
            <a:r>
              <a:rPr b="1" lang="en-US" sz="2400" strike="noStrike" u="none" baseline="-25000">
                <a:solidFill>
                  <a:schemeClr val="dk2"/>
                </a:solidFill>
                <a:effectLst/>
                <a:uFillTx/>
                <a:latin typeface="Comic Sans MS"/>
                <a:ea typeface="Comic Sans MS"/>
              </a:rPr>
              <a:t>M</a:t>
            </a:r>
            <a:r>
              <a:rPr b="1" lang="en-US" sz="2400" strike="noStrike" u="none">
                <a:solidFill>
                  <a:schemeClr val="dk2"/>
                </a:solidFill>
                <a:effectLst/>
                <a:uFillTx/>
                <a:latin typeface="Comic Sans MS"/>
                <a:ea typeface="Comic Sans MS"/>
              </a:rPr>
              <a:t>|</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9" name="Google Shape;1687;p92"/>
          <p:cNvSpPr/>
          <p:nvPr/>
        </p:nvSpPr>
        <p:spPr>
          <a:xfrm>
            <a:off x="3556080" y="6248520"/>
            <a:ext cx="2895120" cy="4568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1400" strike="noStrike" u="none">
                <a:solidFill>
                  <a:schemeClr val="dk1"/>
                </a:solidFill>
                <a:effectLst/>
                <a:uFillTx/>
                <a:latin typeface="Comic Sans MS"/>
                <a:ea typeface="Comic Sans MS"/>
              </a:rPr>
              <a:t>TCP/IP Protocol Suite</a:t>
            </a:r>
            <a:endParaRPr b="0" lang="en-US" sz="1400" strike="noStrike" u="none">
              <a:solidFill>
                <a:srgbClr val="000000"/>
              </a:solidFill>
              <a:effectLst/>
              <a:uFillTx/>
              <a:latin typeface="Arial"/>
            </a:endParaRPr>
          </a:p>
        </p:txBody>
      </p:sp>
      <p:sp>
        <p:nvSpPr>
          <p:cNvPr id="1610" name="Google Shape;1688;p92"/>
          <p:cNvSpPr/>
          <p:nvPr/>
        </p:nvSpPr>
        <p:spPr>
          <a:xfrm>
            <a:off x="6718320" y="6248520"/>
            <a:ext cx="1904760" cy="456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fld id="{C1ACB3B9-A582-46F7-AE97-1D8E3B383B45}" type="slidenum">
              <a:rPr b="0" lang="en-US" sz="1400" strike="noStrike" u="none">
                <a:solidFill>
                  <a:schemeClr val="dk1"/>
                </a:solidFill>
                <a:effectLst/>
                <a:uFillTx/>
                <a:latin typeface="Comic Sans MS"/>
                <a:ea typeface="Comic Sans MS"/>
              </a:rPr>
              <a:t>&lt;number&gt;</a:t>
            </a:fld>
            <a:endParaRPr b="0" lang="en-US" sz="1400" strike="noStrike" u="none">
              <a:solidFill>
                <a:srgbClr val="000000"/>
              </a:solidFill>
              <a:effectLst/>
              <a:uFillTx/>
              <a:latin typeface="Arial"/>
            </a:endParaRPr>
          </a:p>
        </p:txBody>
      </p:sp>
      <p:sp>
        <p:nvSpPr>
          <p:cNvPr id="1611" name="PlaceHolder 1"/>
          <p:cNvSpPr>
            <a:spLocks noGrp="1"/>
          </p:cNvSpPr>
          <p:nvPr>
            <p:ph type="title"/>
          </p:nvPr>
        </p:nvSpPr>
        <p:spPr>
          <a:xfrm>
            <a:off x="685800" y="228600"/>
            <a:ext cx="7162560" cy="836280"/>
          </a:xfrm>
          <a:prstGeom prst="rect">
            <a:avLst/>
          </a:prstGeom>
          <a:noFill/>
          <a:ln w="0">
            <a:noFill/>
          </a:ln>
        </p:spPr>
        <p:txBody>
          <a:bodyPr lIns="91440" rIns="91440" tIns="45720" bIns="45720" anchor="b">
            <a:noAutofit/>
          </a:bodyPr>
          <a:p>
            <a:pPr indent="0" algn="ctr">
              <a:lnSpc>
                <a:spcPct val="100000"/>
              </a:lnSpc>
              <a:buNone/>
              <a:tabLst>
                <a:tab algn="l" pos="0"/>
              </a:tabLst>
            </a:pPr>
            <a:r>
              <a:rPr b="1" lang="en-US" sz="3600" strike="noStrike" u="none">
                <a:solidFill>
                  <a:srgbClr val="0000cc"/>
                </a:solidFill>
                <a:effectLst/>
                <a:uFillTx/>
                <a:latin typeface="Comic Sans MS"/>
                <a:ea typeface="Comic Sans MS"/>
              </a:rPr>
              <a:t>Calculation of RTO (2)</a:t>
            </a:r>
            <a:endParaRPr b="0" lang="en-US" sz="3600" strike="noStrike" u="none">
              <a:solidFill>
                <a:srgbClr val="000000"/>
              </a:solidFill>
              <a:effectLst/>
              <a:uFillTx/>
              <a:latin typeface="Arial"/>
            </a:endParaRPr>
          </a:p>
        </p:txBody>
      </p:sp>
      <p:sp>
        <p:nvSpPr>
          <p:cNvPr id="1612" name="PlaceHolder 2"/>
          <p:cNvSpPr>
            <a:spLocks noGrp="1"/>
          </p:cNvSpPr>
          <p:nvPr>
            <p:ph/>
          </p:nvPr>
        </p:nvSpPr>
        <p:spPr>
          <a:xfrm>
            <a:off x="380880" y="1219320"/>
            <a:ext cx="8305560" cy="4952520"/>
          </a:xfrm>
          <a:prstGeom prst="rect">
            <a:avLst/>
          </a:prstGeom>
          <a:noFill/>
          <a:ln w="0">
            <a:noFill/>
          </a:ln>
        </p:spPr>
        <p:txBody>
          <a:bodyPr lIns="91440" rIns="91440" tIns="45720" bIns="45720" anchor="t">
            <a:noAutofit/>
          </a:bodyPr>
          <a:p>
            <a:pPr marL="365040" indent="-365040">
              <a:lnSpc>
                <a:spcPct val="100000"/>
              </a:lnSpc>
              <a:buClr>
                <a:srgbClr val="ff0000"/>
              </a:buClr>
              <a:buFont typeface="Comic Sans MS"/>
              <a:buChar char="•"/>
            </a:pPr>
            <a:r>
              <a:rPr b="1" lang="en-US" sz="2800" strike="noStrike" u="none">
                <a:solidFill>
                  <a:schemeClr val="dk2"/>
                </a:solidFill>
                <a:effectLst/>
                <a:uFillTx/>
                <a:latin typeface="Comic Sans MS"/>
                <a:ea typeface="Comic Sans MS"/>
              </a:rPr>
              <a:t>Retransmission Timeout (RTO)</a:t>
            </a:r>
            <a:endParaRPr b="0" lang="en-US" sz="28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Original 🡪 Initial value</a:t>
            </a:r>
            <a:endParaRPr b="0" lang="en-US" sz="2400" strike="noStrike" u="none">
              <a:solidFill>
                <a:srgbClr val="000000"/>
              </a:solidFill>
              <a:effectLst/>
              <a:uFillTx/>
              <a:latin typeface="Arial"/>
            </a:endParaRPr>
          </a:p>
          <a:p>
            <a:pPr lvl="1" marL="808200" indent="-263520">
              <a:lnSpc>
                <a:spcPct val="12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After any measurement</a:t>
            </a:r>
            <a:r>
              <a:rPr b="1" lang="en-US" sz="2400" strike="noStrike" u="none">
                <a:solidFill>
                  <a:schemeClr val="dk2"/>
                </a:solidFill>
                <a:effectLst/>
                <a:uFillTx/>
                <a:latin typeface="Comic Sans MS"/>
                <a:ea typeface="Comic Sans MS"/>
              </a:rPr>
              <a:t> </a:t>
            </a:r>
            <a:br>
              <a:rPr sz="2400"/>
            </a:br>
            <a:r>
              <a:rPr b="1" lang="en-US" sz="2400" strike="noStrike" u="none">
                <a:solidFill>
                  <a:schemeClr val="dk2"/>
                </a:solidFill>
                <a:effectLst/>
                <a:uFillTx/>
                <a:latin typeface="Comic Sans MS"/>
                <a:ea typeface="Comic Sans MS"/>
              </a:rPr>
              <a:t>🡪 RTO = RTT</a:t>
            </a:r>
            <a:r>
              <a:rPr b="1" lang="en-US" sz="2400" strike="noStrike" u="none" baseline="-25000">
                <a:solidFill>
                  <a:schemeClr val="dk2"/>
                </a:solidFill>
                <a:effectLst/>
                <a:uFillTx/>
                <a:latin typeface="Comic Sans MS"/>
                <a:ea typeface="Comic Sans MS"/>
              </a:rPr>
              <a:t>S</a:t>
            </a:r>
            <a:r>
              <a:rPr b="1" lang="en-US" sz="2400" strike="noStrike" u="none">
                <a:solidFill>
                  <a:schemeClr val="dk2"/>
                </a:solidFill>
                <a:effectLst/>
                <a:uFillTx/>
                <a:latin typeface="Comic Sans MS"/>
                <a:ea typeface="Comic Sans MS"/>
              </a:rPr>
              <a:t> + 4RTT</a:t>
            </a:r>
            <a:r>
              <a:rPr b="1" lang="en-US" sz="2400" strike="noStrike" u="none" baseline="-25000">
                <a:solidFill>
                  <a:schemeClr val="dk2"/>
                </a:solidFill>
                <a:effectLst/>
                <a:uFillTx/>
                <a:latin typeface="Comic Sans MS"/>
                <a:ea typeface="Comic Sans MS"/>
              </a:rPr>
              <a:t>D</a:t>
            </a:r>
            <a:endParaRPr b="0" lang="en-US" sz="2400" strike="noStrike" u="none">
              <a:solidFill>
                <a:srgbClr val="000000"/>
              </a:solidFill>
              <a:effectLst/>
              <a:uFillTx/>
              <a:latin typeface="Arial"/>
            </a:endParaRPr>
          </a:p>
          <a:p>
            <a:pPr marL="365040" indent="-365040">
              <a:lnSpc>
                <a:spcPct val="100000"/>
              </a:lnSpc>
              <a:spcBef>
                <a:spcPts val="1120"/>
              </a:spcBef>
              <a:buClr>
                <a:srgbClr val="ff0000"/>
              </a:buClr>
              <a:buFont typeface="Comic Sans MS"/>
              <a:buChar char="•"/>
            </a:pPr>
            <a:r>
              <a:rPr b="1" lang="en-US" sz="2800" strike="noStrike" u="none">
                <a:solidFill>
                  <a:schemeClr val="dk2"/>
                </a:solidFill>
                <a:effectLst/>
                <a:uFillTx/>
                <a:latin typeface="Comic Sans MS"/>
                <a:ea typeface="Comic Sans MS"/>
              </a:rPr>
              <a:t>Example 10 (page 322)</a:t>
            </a:r>
            <a:endParaRPr b="0" lang="en-US" sz="28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 </a:t>
            </a:r>
            <a:r>
              <a:rPr b="1" lang="en-US" sz="2400" strike="noStrike" u="none">
                <a:solidFill>
                  <a:srgbClr val="0000cc"/>
                </a:solidFill>
                <a:effectLst/>
                <a:uFillTx/>
                <a:latin typeface="Noto Sans Symbols"/>
                <a:ea typeface="Noto Sans Symbols"/>
              </a:rPr>
              <a:t>α</a:t>
            </a:r>
            <a:r>
              <a:rPr b="1" lang="en-US" sz="2400" strike="noStrike" u="none">
                <a:solidFill>
                  <a:srgbClr val="0000cc"/>
                </a:solidFill>
                <a:effectLst/>
                <a:uFillTx/>
                <a:latin typeface="Comic Sans MS"/>
                <a:ea typeface="Comic Sans MS"/>
              </a:rPr>
              <a:t> = 1/8</a:t>
            </a:r>
            <a:endParaRPr b="0" lang="en-US" sz="2400" strike="noStrike" u="none">
              <a:solidFill>
                <a:srgbClr val="000000"/>
              </a:solidFill>
              <a:effectLst/>
              <a:uFillTx/>
              <a:latin typeface="Arial"/>
            </a:endParaRPr>
          </a:p>
          <a:p>
            <a:pPr lvl="1" marL="808200" indent="-263520">
              <a:lnSpc>
                <a:spcPct val="100000"/>
              </a:lnSpc>
              <a:spcBef>
                <a:spcPts val="961"/>
              </a:spcBef>
              <a:buClr>
                <a:srgbClr val="0000cc"/>
              </a:buClr>
              <a:buFont typeface="Comic Sans MS"/>
              <a:buChar char="–"/>
            </a:pPr>
            <a:r>
              <a:rPr b="1" lang="en-US" sz="2400" strike="noStrike" u="none">
                <a:solidFill>
                  <a:srgbClr val="0000cc"/>
                </a:solidFill>
                <a:effectLst/>
                <a:uFillTx/>
                <a:latin typeface="Comic Sans MS"/>
                <a:ea typeface="Comic Sans MS"/>
              </a:rPr>
              <a:t> </a:t>
            </a:r>
            <a:r>
              <a:rPr b="1" lang="en-US" sz="2400" strike="noStrike" u="none">
                <a:solidFill>
                  <a:srgbClr val="0000cc"/>
                </a:solidFill>
                <a:effectLst/>
                <a:uFillTx/>
                <a:latin typeface="Noto Sans Symbols"/>
                <a:ea typeface="Noto Sans Symbols"/>
              </a:rPr>
              <a:t>β</a:t>
            </a:r>
            <a:r>
              <a:rPr b="1" lang="en-US" sz="2400" strike="noStrike" u="none">
                <a:solidFill>
                  <a:srgbClr val="0000cc"/>
                </a:solidFill>
                <a:effectLst/>
                <a:uFillTx/>
                <a:latin typeface="Comic Sans MS"/>
                <a:ea typeface="Comic Sans MS"/>
              </a:rPr>
              <a:t> = 1/4</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Google Shape;1696;p93"/>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14" name="Google Shape;1697;p93"/>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DA45052-1058-4BFA-BC43-A0765499D59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15" name="Google Shape;1698;p93"/>
          <p:cNvSpPr/>
          <p:nvPr/>
        </p:nvSpPr>
        <p:spPr>
          <a:xfrm>
            <a:off x="76320" y="696960"/>
            <a:ext cx="8800920" cy="283032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Let us give a hypothetical example. Figure 15.39 shows part of a connection. The figure shows the connection establishment and part of the data transfer phases.</a:t>
            </a:r>
            <a:endParaRPr b="0" lang="en-US" sz="2400" strike="noStrike" u="none">
              <a:solidFill>
                <a:srgbClr val="000000"/>
              </a:solidFill>
              <a:effectLst/>
              <a:uFillTx/>
              <a:latin typeface="Arial"/>
            </a:endParaRPr>
          </a:p>
          <a:p>
            <a:pPr algn="just">
              <a:lnSpc>
                <a:spcPct val="100000"/>
              </a:lnSpc>
              <a:tabLst>
                <a:tab algn="l" pos="0"/>
              </a:tabLst>
            </a:pPr>
            <a:endParaRPr b="0" lang="en-US" sz="1200" strike="noStrike" u="none">
              <a:solidFill>
                <a:srgbClr val="000000"/>
              </a:solidFill>
              <a:effectLst/>
              <a:uFillTx/>
              <a:latin typeface="Arial"/>
            </a:endParaRPr>
          </a:p>
          <a:p>
            <a:pPr algn="just">
              <a:lnSpc>
                <a:spcPct val="100000"/>
              </a:lnSpc>
              <a:tabLst>
                <a:tab algn="l" pos="0"/>
              </a:tabLst>
            </a:pPr>
            <a:r>
              <a:rPr b="1" lang="en-US" sz="2400" strike="noStrike" u="none">
                <a:solidFill>
                  <a:schemeClr val="hlink"/>
                </a:solidFill>
                <a:effectLst/>
                <a:uFillTx/>
                <a:latin typeface="arial"/>
                <a:ea typeface="arial"/>
              </a:rPr>
              <a:t>1.</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When the SYN segment is sent, there is no value for </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RTTM, RTTS, or RTTD. The value of RTO is set to 6.00 </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seconds. The following shows the value of these </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variable at this moment:</a:t>
            </a:r>
            <a:endParaRPr b="0" lang="en-US" sz="2400" strike="noStrike" u="none">
              <a:solidFill>
                <a:srgbClr val="000000"/>
              </a:solidFill>
              <a:effectLst/>
              <a:uFillTx/>
              <a:latin typeface="Arial"/>
            </a:endParaRPr>
          </a:p>
        </p:txBody>
      </p:sp>
      <p:grpSp>
        <p:nvGrpSpPr>
          <p:cNvPr id="1616" name="Google Shape;1699;p93"/>
          <p:cNvGrpSpPr/>
          <p:nvPr/>
        </p:nvGrpSpPr>
        <p:grpSpPr>
          <a:xfrm>
            <a:off x="0" y="0"/>
            <a:ext cx="9143640" cy="609120"/>
            <a:chOff x="0" y="0"/>
            <a:chExt cx="9143640" cy="609120"/>
          </a:xfrm>
        </p:grpSpPr>
        <p:sp>
          <p:nvSpPr>
            <p:cNvPr id="1617" name="Google Shape;1700;p93"/>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18" name="Google Shape;1701;p93"/>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15.3</a:t>
              </a:r>
              <a:endParaRPr b="0" lang="en-US" sz="3200" strike="noStrike" u="none">
                <a:solidFill>
                  <a:srgbClr val="000000"/>
                </a:solidFill>
                <a:effectLst/>
                <a:uFillTx/>
                <a:latin typeface="Arial"/>
              </a:endParaRPr>
            </a:p>
          </p:txBody>
        </p:sp>
      </p:grpSp>
      <p:pic>
        <p:nvPicPr>
          <p:cNvPr id="1619" name="Google Shape;1702;p93" descr=""/>
          <p:cNvPicPr/>
          <p:nvPr/>
        </p:nvPicPr>
        <p:blipFill>
          <a:blip r:embed="rId1"/>
          <a:stretch/>
        </p:blipFill>
        <p:spPr>
          <a:xfrm>
            <a:off x="3575160" y="3438360"/>
            <a:ext cx="1453680" cy="582120"/>
          </a:xfrm>
          <a:prstGeom prst="rect">
            <a:avLst/>
          </a:prstGeom>
          <a:noFill/>
          <a:ln w="0">
            <a:noFill/>
          </a:ln>
        </p:spPr>
      </p:pic>
      <p:sp>
        <p:nvSpPr>
          <p:cNvPr id="1620" name="Google Shape;1703;p93"/>
          <p:cNvSpPr/>
          <p:nvPr/>
        </p:nvSpPr>
        <p:spPr>
          <a:xfrm>
            <a:off x="0" y="4181400"/>
            <a:ext cx="8838720" cy="82188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hlink"/>
                </a:solidFill>
                <a:effectLst/>
                <a:uFillTx/>
                <a:latin typeface="arial"/>
                <a:ea typeface="arial"/>
              </a:rPr>
              <a:t>2.</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When the SYN+ACK segment arrives, RTTM is </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measured and is equal to 1.5 seconds.</a:t>
            </a:r>
            <a:endParaRPr b="0" lang="en-US" sz="2400" strike="noStrike" u="none">
              <a:solidFill>
                <a:srgbClr val="000000"/>
              </a:solidFill>
              <a:effectLst/>
              <a:uFillTx/>
              <a:latin typeface="Arial"/>
            </a:endParaRPr>
          </a:p>
        </p:txBody>
      </p:sp>
      <p:pic>
        <p:nvPicPr>
          <p:cNvPr id="1621" name="Google Shape;1704;p93" descr=""/>
          <p:cNvPicPr/>
          <p:nvPr/>
        </p:nvPicPr>
        <p:blipFill>
          <a:blip r:embed="rId2"/>
          <a:stretch/>
        </p:blipFill>
        <p:spPr>
          <a:xfrm>
            <a:off x="426960" y="5000760"/>
            <a:ext cx="7907040" cy="1234800"/>
          </a:xfrm>
          <a:prstGeom prst="rect">
            <a:avLst/>
          </a:prstGeom>
          <a:noFill/>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Google Shape;1710;p94"/>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23" name="Google Shape;1711;p94"/>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054FAA7C-8890-4402-BFDF-5B140F1CD98D}"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24" name="Google Shape;1712;p94"/>
          <p:cNvSpPr/>
          <p:nvPr/>
        </p:nvSpPr>
        <p:spPr>
          <a:xfrm>
            <a:off x="76320" y="696960"/>
            <a:ext cx="8838720" cy="3377880"/>
          </a:xfrm>
          <a:prstGeom prst="rect">
            <a:avLst/>
          </a:prstGeom>
          <a:noFill/>
          <a:ln w="0">
            <a:noFill/>
          </a:ln>
        </p:spPr>
        <p:style>
          <a:lnRef idx="0"/>
          <a:fillRef idx="0"/>
          <a:effectRef idx="0"/>
          <a:fontRef idx="minor"/>
        </p:style>
        <p:txBody>
          <a:bodyPr anchor="t">
            <a:spAutoFit/>
          </a:bodyPr>
          <a:p>
            <a:pPr marL="457200" indent="-457200" algn="just">
              <a:lnSpc>
                <a:spcPct val="100000"/>
              </a:lnSpc>
              <a:tabLst>
                <a:tab algn="l" pos="0"/>
              </a:tabLst>
            </a:pPr>
            <a:r>
              <a:rPr b="1" lang="en-US" sz="2400" strike="noStrike" u="none">
                <a:solidFill>
                  <a:schemeClr val="hlink"/>
                </a:solidFill>
                <a:effectLst/>
                <a:uFillTx/>
                <a:latin typeface="arial"/>
                <a:ea typeface="arial"/>
              </a:rPr>
              <a:t>3.</a:t>
            </a:r>
            <a:r>
              <a:rPr b="1" lang="en-US" sz="2400" strike="noStrike" u="none">
                <a:solidFill>
                  <a:schemeClr val="dk1"/>
                </a:solidFill>
                <a:effectLst/>
                <a:uFillTx/>
                <a:latin typeface="arial"/>
                <a:ea typeface="arial"/>
              </a:rPr>
              <a:t>	</a:t>
            </a:r>
            <a:r>
              <a:rPr b="1" lang="en-US" sz="2400" strike="noStrike" u="none">
                <a:solidFill>
                  <a:schemeClr val="dk1"/>
                </a:solidFill>
                <a:effectLst/>
                <a:uFillTx/>
                <a:latin typeface="arial"/>
                <a:ea typeface="arial"/>
              </a:rPr>
              <a:t>When the first data segment is sent, a new RTT measurement starts. No RTT measurement starts for the second data segment because a measurement is already in progress. The arrival of the last ACK segment is used to calculate the next value of RTTM. Although the last ACK segment acknowledges both data segments (cumulative), its arrival finalizes the value of RTTM for the first segment. The values of these variables are now as shown below.</a:t>
            </a:r>
            <a:endParaRPr b="0" lang="en-US" sz="2400" strike="noStrike" u="none">
              <a:solidFill>
                <a:srgbClr val="000000"/>
              </a:solidFill>
              <a:effectLst/>
              <a:uFillTx/>
              <a:latin typeface="Arial"/>
            </a:endParaRPr>
          </a:p>
        </p:txBody>
      </p:sp>
      <p:grpSp>
        <p:nvGrpSpPr>
          <p:cNvPr id="1625" name="Google Shape;1713;p94"/>
          <p:cNvGrpSpPr/>
          <p:nvPr/>
        </p:nvGrpSpPr>
        <p:grpSpPr>
          <a:xfrm>
            <a:off x="0" y="0"/>
            <a:ext cx="9143640" cy="609120"/>
            <a:chOff x="0" y="0"/>
            <a:chExt cx="9143640" cy="609120"/>
          </a:xfrm>
        </p:grpSpPr>
        <p:sp>
          <p:nvSpPr>
            <p:cNvPr id="1626" name="Google Shape;1714;p94"/>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27" name="Google Shape;1715;p94"/>
            <p:cNvSpPr/>
            <p:nvPr/>
          </p:nvSpPr>
          <p:spPr>
            <a:xfrm>
              <a:off x="0" y="0"/>
              <a:ext cx="439380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15.3 </a:t>
              </a:r>
              <a:r>
                <a:rPr b="1" i="1" lang="en-US" sz="3200" strike="noStrike" u="none">
                  <a:solidFill>
                    <a:schemeClr val="lt1"/>
                  </a:solidFill>
                  <a:effectLst/>
                  <a:uFillTx/>
                  <a:latin typeface="Times New Roman"/>
                  <a:ea typeface="Times New Roman"/>
                </a:rPr>
                <a:t>Continued</a:t>
              </a:r>
              <a:endParaRPr b="0" lang="en-US" sz="3200" strike="noStrike" u="none">
                <a:solidFill>
                  <a:srgbClr val="000000"/>
                </a:solidFill>
                <a:effectLst/>
                <a:uFillTx/>
                <a:latin typeface="Arial"/>
              </a:endParaRPr>
            </a:p>
          </p:txBody>
        </p:sp>
      </p:grpSp>
      <p:pic>
        <p:nvPicPr>
          <p:cNvPr id="1628" name="Google Shape;1716;p94" descr=""/>
          <p:cNvPicPr/>
          <p:nvPr/>
        </p:nvPicPr>
        <p:blipFill>
          <a:blip r:embed="rId1"/>
          <a:stretch/>
        </p:blipFill>
        <p:spPr>
          <a:xfrm>
            <a:off x="438120" y="4286160"/>
            <a:ext cx="8583120" cy="1437840"/>
          </a:xfrm>
          <a:prstGeom prst="rect">
            <a:avLst/>
          </a:prstGeom>
          <a:noFill/>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9" name="Google Shape;1722;p95"/>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30" name="Google Shape;1723;p95"/>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D6E427F1-F4E0-4D68-BB04-B49964BD4670}"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31" name="Google Shape;1724;p95"/>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15.39</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15.3</a:t>
            </a:r>
            <a:endParaRPr b="0" lang="en-US" sz="1800" strike="noStrike" u="none">
              <a:solidFill>
                <a:srgbClr val="000000"/>
              </a:solidFill>
              <a:effectLst/>
              <a:uFillTx/>
              <a:latin typeface="Arial"/>
            </a:endParaRPr>
          </a:p>
        </p:txBody>
      </p:sp>
      <p:sp>
        <p:nvSpPr>
          <p:cNvPr id="1632" name="Google Shape;1725;p95"/>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33" name="Google Shape;1726;p95"/>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34" name="Google Shape;1727;p95"/>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35" name="Google Shape;1728;p95"/>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36" name="Google Shape;1729;p95"/>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37" name="Google Shape;1730;p95"/>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38" name="Google Shape;1731;p95"/>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639" name="Google Shape;1732;p95" descr=""/>
          <p:cNvPicPr/>
          <p:nvPr/>
        </p:nvPicPr>
        <p:blipFill>
          <a:blip r:embed="rId1"/>
          <a:stretch/>
        </p:blipFill>
        <p:spPr>
          <a:xfrm>
            <a:off x="716040" y="1312920"/>
            <a:ext cx="7513200" cy="4478040"/>
          </a:xfrm>
          <a:prstGeom prst="rect">
            <a:avLst/>
          </a:prstGeom>
          <a:noFill/>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Google Shape;1738;p96"/>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41" name="Google Shape;1739;p96"/>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F856935C-5857-4097-A74C-75E2422F550C}"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42" name="Google Shape;1740;p96"/>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43" name="Google Shape;1741;p96"/>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44" name="Google Shape;1742;p96"/>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45" name="Google Shape;1743;p96"/>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46" name="Google Shape;1744;p96"/>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47" name="Google Shape;1745;p96"/>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48" name="Google Shape;1746;p96"/>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cxnSp>
        <p:nvCxnSpPr>
          <p:cNvPr id="1649" name="Google Shape;1747;p96"/>
          <p:cNvCxnSpPr/>
          <p:nvPr/>
        </p:nvCxnSpPr>
        <p:spPr>
          <a:xfrm>
            <a:off x="609480" y="2624040"/>
            <a:ext cx="8153640" cy="360"/>
          </a:xfrm>
          <a:prstGeom prst="straightConnector1">
            <a:avLst/>
          </a:prstGeom>
          <a:ln w="76200">
            <a:solidFill>
              <a:srgbClr val="3333cc"/>
            </a:solidFill>
            <a:miter/>
          </a:ln>
        </p:spPr>
      </p:cxnSp>
      <p:cxnSp>
        <p:nvCxnSpPr>
          <p:cNvPr id="1650" name="Google Shape;1748;p96"/>
          <p:cNvCxnSpPr/>
          <p:nvPr/>
        </p:nvCxnSpPr>
        <p:spPr>
          <a:xfrm>
            <a:off x="609480" y="4343400"/>
            <a:ext cx="8153640" cy="360"/>
          </a:xfrm>
          <a:prstGeom prst="straightConnector1">
            <a:avLst/>
          </a:prstGeom>
          <a:ln w="76200">
            <a:solidFill>
              <a:srgbClr val="3333cc"/>
            </a:solidFill>
            <a:miter/>
          </a:ln>
        </p:spPr>
      </p:cxnSp>
      <p:sp>
        <p:nvSpPr>
          <p:cNvPr id="1651" name="Google Shape;1749;p96"/>
          <p:cNvSpPr/>
          <p:nvPr/>
        </p:nvSpPr>
        <p:spPr>
          <a:xfrm>
            <a:off x="647640" y="2716200"/>
            <a:ext cx="8076960" cy="1553760"/>
          </a:xfrm>
          <a:prstGeom prst="rect">
            <a:avLst/>
          </a:prstGeom>
          <a:solidFill>
            <a:srgbClr val="3333cc"/>
          </a:solidFill>
          <a:ln w="0">
            <a:noFill/>
          </a:ln>
        </p:spPr>
        <p:style>
          <a:lnRef idx="0"/>
          <a:fillRef idx="0"/>
          <a:effectRef idx="0"/>
          <a:fontRef idx="minor"/>
        </p:style>
        <p:txBody>
          <a:bodyPr anchor="t">
            <a:spAutoFit/>
          </a:bodyPr>
          <a:p>
            <a:pPr algn="ctr">
              <a:lnSpc>
                <a:spcPct val="100000"/>
              </a:lnSpc>
              <a:tabLst>
                <a:tab algn="l" pos="0"/>
              </a:tabLst>
            </a:pPr>
            <a:r>
              <a:rPr b="1" i="1" lang="en-US" sz="3200" strike="noStrike" u="none">
                <a:solidFill>
                  <a:schemeClr val="lt1"/>
                </a:solidFill>
                <a:effectLst/>
                <a:uFillTx/>
                <a:latin typeface="Arial"/>
                <a:ea typeface="Arial"/>
              </a:rPr>
              <a:t>TCP does not consider the RTT of a retransmitted segment in its </a:t>
            </a:r>
            <a:br>
              <a:rPr sz="3200"/>
            </a:br>
            <a:r>
              <a:rPr b="1" i="1" lang="en-US" sz="3200" strike="noStrike" u="none">
                <a:solidFill>
                  <a:schemeClr val="lt1"/>
                </a:solidFill>
                <a:effectLst/>
                <a:uFillTx/>
                <a:latin typeface="Arial"/>
                <a:ea typeface="Arial"/>
              </a:rPr>
              <a:t>calculation of a new RTO.</a:t>
            </a:r>
            <a:endParaRPr b="0" lang="en-US" sz="3200" strike="noStrike" u="none">
              <a:solidFill>
                <a:srgbClr val="ffffff"/>
              </a:solidFill>
              <a:effectLst/>
              <a:uFillTx/>
              <a:latin typeface="Arial"/>
            </a:endParaRPr>
          </a:p>
        </p:txBody>
      </p:sp>
      <p:grpSp>
        <p:nvGrpSpPr>
          <p:cNvPr id="1652" name="Google Shape;1750;p96"/>
          <p:cNvGrpSpPr/>
          <p:nvPr/>
        </p:nvGrpSpPr>
        <p:grpSpPr>
          <a:xfrm>
            <a:off x="609480" y="1981080"/>
            <a:ext cx="1142640" cy="566280"/>
            <a:chOff x="609480" y="1981080"/>
            <a:chExt cx="1142640" cy="566280"/>
          </a:xfrm>
        </p:grpSpPr>
        <p:pic>
          <p:nvPicPr>
            <p:cNvPr id="1653" name="Google Shape;1751;p96" descr=""/>
            <p:cNvPicPr/>
            <p:nvPr/>
          </p:nvPicPr>
          <p:blipFill>
            <a:blip r:embed="rId1"/>
            <a:stretch/>
          </p:blipFill>
          <p:spPr>
            <a:xfrm>
              <a:off x="609480" y="1981080"/>
              <a:ext cx="1142640" cy="566280"/>
            </a:xfrm>
            <a:prstGeom prst="rect">
              <a:avLst/>
            </a:prstGeom>
            <a:noFill/>
            <a:ln w="0">
              <a:noFill/>
            </a:ln>
          </p:spPr>
        </p:pic>
        <p:sp>
          <p:nvSpPr>
            <p:cNvPr id="1654" name="Google Shape;1752;p96"/>
            <p:cNvSpPr/>
            <p:nvPr/>
          </p:nvSpPr>
          <p:spPr>
            <a:xfrm>
              <a:off x="743040" y="1981080"/>
              <a:ext cx="874440" cy="518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n-US" sz="2800" strike="noStrike" u="none">
                  <a:solidFill>
                    <a:schemeClr val="hlink"/>
                  </a:solidFill>
                  <a:effectLst/>
                  <a:uFillTx/>
                  <a:latin typeface="Times New Roman"/>
                  <a:ea typeface="Times New Roman"/>
                </a:rPr>
                <a:t>Note</a:t>
              </a:r>
              <a:endParaRPr b="0" lang="en-US" sz="28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timing>
    <p:tnLst>
      <p:par>
        <p:cTn id="677" dur="indefinite" restart="never" nodeType="tmRoot">
          <p:childTnLst>
            <p:seq>
              <p:cTn id="678" dur="indefinite" nodeType="mainSeq">
                <p:childTnLst>
                  <p:par>
                    <p:cTn id="679" fill="hold">
                      <p:stCondLst>
                        <p:cond delay="0"/>
                      </p:stCondLst>
                      <p:childTnLst>
                        <p:par>
                          <p:cTn id="680" fill="hold">
                            <p:stCondLst>
                              <p:cond delay="0"/>
                            </p:stCondLst>
                            <p:childTnLst>
                              <p:par>
                                <p:cTn id="681" nodeType="afterEffect" fill="hold" presetClass="entr" presetID="10">
                                  <p:stCondLst>
                                    <p:cond delay="0"/>
                                  </p:stCondLst>
                                  <p:childTnLst>
                                    <p:set>
                                      <p:cBhvr>
                                        <p:cTn id="682" dur="1" fill="hold">
                                          <p:stCondLst>
                                            <p:cond delay="0"/>
                                          </p:stCondLst>
                                        </p:cTn>
                                        <p:tgtEl>
                                          <p:spTgt spid="1649"/>
                                        </p:tgtEl>
                                        <p:attrNameLst>
                                          <p:attrName>style.visibility</p:attrName>
                                        </p:attrNameLst>
                                      </p:cBhvr>
                                      <p:to>
                                        <p:strVal val="visible"/>
                                      </p:to>
                                    </p:set>
                                    <p:animEffect filter="fade" transition="in">
                                      <p:cBhvr additive="repl">
                                        <p:cTn id="683" dur="500"/>
                                        <p:tgtEl>
                                          <p:spTgt spid="1649"/>
                                        </p:tgtEl>
                                      </p:cBhvr>
                                    </p:animEffect>
                                  </p:childTnLst>
                                </p:cTn>
                              </p:par>
                            </p:childTnLst>
                          </p:cTn>
                        </p:par>
                        <p:par>
                          <p:cTn id="684" fill="hold">
                            <p:stCondLst>
                              <p:cond delay="500"/>
                            </p:stCondLst>
                            <p:childTnLst>
                              <p:par>
                                <p:cTn id="685" nodeType="afterEffect" fill="hold" presetClass="entr" presetID="10">
                                  <p:stCondLst>
                                    <p:cond delay="0"/>
                                  </p:stCondLst>
                                  <p:childTnLst>
                                    <p:set>
                                      <p:cBhvr>
                                        <p:cTn id="686" dur="1" fill="hold">
                                          <p:stCondLst>
                                            <p:cond delay="0"/>
                                          </p:stCondLst>
                                        </p:cTn>
                                        <p:tgtEl>
                                          <p:spTgt spid="1650"/>
                                        </p:tgtEl>
                                        <p:attrNameLst>
                                          <p:attrName>style.visibility</p:attrName>
                                        </p:attrNameLst>
                                      </p:cBhvr>
                                      <p:to>
                                        <p:strVal val="visible"/>
                                      </p:to>
                                    </p:set>
                                    <p:animEffect filter="fade" transition="in">
                                      <p:cBhvr additive="repl">
                                        <p:cTn id="687" dur="500"/>
                                        <p:tgtEl>
                                          <p:spTgt spid="1650"/>
                                        </p:tgtEl>
                                      </p:cBhvr>
                                    </p:animEffect>
                                  </p:childTnLst>
                                </p:cTn>
                              </p:par>
                            </p:childTnLst>
                          </p:cTn>
                        </p:par>
                        <p:par>
                          <p:cTn id="688" fill="hold">
                            <p:stCondLst>
                              <p:cond delay="1000"/>
                            </p:stCondLst>
                            <p:childTnLst>
                              <p:par>
                                <p:cTn id="689" nodeType="afterEffect" fill="hold" presetClass="entr" presetID="10">
                                  <p:stCondLst>
                                    <p:cond delay="0"/>
                                  </p:stCondLst>
                                  <p:childTnLst>
                                    <p:set>
                                      <p:cBhvr>
                                        <p:cTn id="690" dur="1" fill="hold">
                                          <p:stCondLst>
                                            <p:cond delay="0"/>
                                          </p:stCondLst>
                                        </p:cTn>
                                        <p:tgtEl>
                                          <p:spTgt spid="1651"/>
                                        </p:tgtEl>
                                        <p:attrNameLst>
                                          <p:attrName>style.visibility</p:attrName>
                                        </p:attrNameLst>
                                      </p:cBhvr>
                                      <p:to>
                                        <p:strVal val="visible"/>
                                      </p:to>
                                    </p:set>
                                    <p:animEffect filter="fade" transition="in">
                                      <p:cBhvr additive="repl">
                                        <p:cTn id="691" dur="500"/>
                                        <p:tgtEl>
                                          <p:spTgt spid="1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Google Shape;1758;p97"/>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56" name="Google Shape;1759;p97"/>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A9203B8B-FA0C-4043-B8B7-954A9FBF485A}"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57" name="Google Shape;1760;p97"/>
          <p:cNvSpPr/>
          <p:nvPr/>
        </p:nvSpPr>
        <p:spPr>
          <a:xfrm>
            <a:off x="76320" y="696960"/>
            <a:ext cx="8905680" cy="301284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1" lang="en-US" sz="2400" strike="noStrike" u="none">
                <a:solidFill>
                  <a:schemeClr val="dk1"/>
                </a:solidFill>
                <a:effectLst/>
                <a:uFillTx/>
                <a:latin typeface="arial"/>
                <a:ea typeface="arial"/>
              </a:rPr>
              <a:t>Figure 15.40 is a continuation of the previous example. There is retransmission and </a:t>
            </a:r>
            <a:r>
              <a:rPr b="1" lang="en-US" sz="2400" strike="noStrike" u="none">
                <a:solidFill>
                  <a:schemeClr val="dk2"/>
                </a:solidFill>
                <a:effectLst/>
                <a:uFillTx/>
                <a:latin typeface="arial"/>
                <a:ea typeface="arial"/>
              </a:rPr>
              <a:t>Karn</a:t>
            </a:r>
            <a:r>
              <a:rPr b="1" lang="en-US" sz="2400" strike="noStrike" u="none">
                <a:solidFill>
                  <a:schemeClr val="dk2"/>
                </a:solidFill>
                <a:effectLst/>
                <a:uFillTx/>
                <a:latin typeface="Arial"/>
                <a:ea typeface="Arial"/>
              </a:rPr>
              <a:t>’</a:t>
            </a:r>
            <a:r>
              <a:rPr b="1" lang="en-US" sz="2400" strike="noStrike" u="none">
                <a:solidFill>
                  <a:schemeClr val="dk2"/>
                </a:solidFill>
                <a:effectLst/>
                <a:uFillTx/>
                <a:latin typeface="arial"/>
                <a:ea typeface="arial"/>
              </a:rPr>
              <a:t>s algorithm</a:t>
            </a:r>
            <a:r>
              <a:rPr b="1" lang="en-US" sz="2400" strike="noStrike" u="none">
                <a:solidFill>
                  <a:schemeClr val="dk1"/>
                </a:solidFill>
                <a:effectLst/>
                <a:uFillTx/>
                <a:latin typeface="arial"/>
                <a:ea typeface="arial"/>
              </a:rPr>
              <a:t> is applied.</a:t>
            </a:r>
            <a:endParaRPr b="0" lang="en-US" sz="2400" strike="noStrike" u="none">
              <a:solidFill>
                <a:srgbClr val="000000"/>
              </a:solidFill>
              <a:effectLst/>
              <a:uFillTx/>
              <a:latin typeface="Arial"/>
            </a:endParaRPr>
          </a:p>
          <a:p>
            <a:pPr algn="just">
              <a:lnSpc>
                <a:spcPct val="100000"/>
              </a:lnSpc>
              <a:tabLst>
                <a:tab algn="l" pos="0"/>
              </a:tabLst>
            </a:pPr>
            <a:endParaRPr b="0" lang="en-US" sz="2400" strike="noStrike" u="none">
              <a:solidFill>
                <a:srgbClr val="000000"/>
              </a:solidFill>
              <a:effectLst/>
              <a:uFillTx/>
              <a:latin typeface="Arial"/>
            </a:endParaRPr>
          </a:p>
          <a:p>
            <a:pPr algn="just">
              <a:lnSpc>
                <a:spcPct val="100000"/>
              </a:lnSpc>
              <a:tabLst>
                <a:tab algn="l" pos="0"/>
              </a:tabLst>
            </a:pPr>
            <a:r>
              <a:rPr b="1" lang="en-US" sz="2400" strike="noStrike" u="none">
                <a:solidFill>
                  <a:schemeClr val="dk1"/>
                </a:solidFill>
                <a:effectLst/>
                <a:uFillTx/>
                <a:latin typeface="arial"/>
                <a:ea typeface="arial"/>
              </a:rPr>
              <a:t>The first segment in the figure is sent, but lost. The RTO timer expires after 4.74 seconds. The segment is retransmitted and the timer is set to 9.48, twice the previous value of RTO. This time an ACK is received before the time-out. We wait until we send a new segment and receive the ACK for it before recalculating the RTO (Karn</a:t>
            </a:r>
            <a:r>
              <a:rPr b="1" lang="en-US" sz="2400" strike="noStrike" u="none">
                <a:solidFill>
                  <a:schemeClr val="dk1"/>
                </a:solidFill>
                <a:effectLst/>
                <a:uFillTx/>
                <a:latin typeface="Arial"/>
                <a:ea typeface="Arial"/>
              </a:rPr>
              <a:t>’</a:t>
            </a:r>
            <a:r>
              <a:rPr b="1" lang="en-US" sz="2400" strike="noStrike" u="none">
                <a:solidFill>
                  <a:schemeClr val="dk1"/>
                </a:solidFill>
                <a:effectLst/>
                <a:uFillTx/>
                <a:latin typeface="arial"/>
                <a:ea typeface="arial"/>
              </a:rPr>
              <a:t>s algorithm).</a:t>
            </a:r>
            <a:endParaRPr b="0" lang="en-US" sz="2400" strike="noStrike" u="none">
              <a:solidFill>
                <a:srgbClr val="000000"/>
              </a:solidFill>
              <a:effectLst/>
              <a:uFillTx/>
              <a:latin typeface="Arial"/>
            </a:endParaRPr>
          </a:p>
        </p:txBody>
      </p:sp>
      <p:grpSp>
        <p:nvGrpSpPr>
          <p:cNvPr id="1658" name="Google Shape;1761;p97"/>
          <p:cNvGrpSpPr/>
          <p:nvPr/>
        </p:nvGrpSpPr>
        <p:grpSpPr>
          <a:xfrm>
            <a:off x="0" y="0"/>
            <a:ext cx="9143640" cy="609120"/>
            <a:chOff x="0" y="0"/>
            <a:chExt cx="9143640" cy="609120"/>
          </a:xfrm>
        </p:grpSpPr>
        <p:sp>
          <p:nvSpPr>
            <p:cNvPr id="1659" name="Google Shape;1762;p97"/>
            <p:cNvSpPr/>
            <p:nvPr/>
          </p:nvSpPr>
          <p:spPr>
            <a:xfrm>
              <a:off x="0" y="0"/>
              <a:ext cx="9143640" cy="609120"/>
            </a:xfrm>
            <a:prstGeom prst="rect">
              <a:avLst/>
            </a:prstGeom>
            <a:solidFill>
              <a:srgbClr val="2cb843"/>
            </a:solidFill>
            <a:ln w="9525">
              <a:solidFill>
                <a:srgbClr val="3333cc"/>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60" name="Google Shape;1763;p97"/>
            <p:cNvSpPr/>
            <p:nvPr/>
          </p:nvSpPr>
          <p:spPr>
            <a:xfrm>
              <a:off x="0" y="0"/>
              <a:ext cx="2531880" cy="579240"/>
            </a:xfrm>
            <a:prstGeom prst="rect">
              <a:avLst/>
            </a:prstGeom>
            <a:solidFill>
              <a:srgbClr val="2cb843"/>
            </a:solidFill>
            <a:ln w="0">
              <a:noFill/>
            </a:ln>
          </p:spPr>
          <p:style>
            <a:lnRef idx="0"/>
            <a:fillRef idx="0"/>
            <a:effectRef idx="0"/>
            <a:fontRef idx="minor"/>
          </p:style>
          <p:txBody>
            <a:bodyPr anchor="t">
              <a:spAutoFit/>
            </a:bodyPr>
            <a:p>
              <a:pPr>
                <a:lnSpc>
                  <a:spcPct val="100000"/>
                </a:lnSpc>
                <a:tabLst>
                  <a:tab algn="l" pos="0"/>
                </a:tabLst>
              </a:pPr>
              <a:r>
                <a:rPr b="1" lang="en-US" sz="3200" strike="noStrike" u="none">
                  <a:solidFill>
                    <a:schemeClr val="lt1"/>
                  </a:solidFill>
                  <a:effectLst/>
                  <a:uFillTx/>
                  <a:latin typeface="Times New Roman"/>
                  <a:ea typeface="Times New Roman"/>
                </a:rPr>
                <a:t>Example 15.4</a:t>
              </a:r>
              <a:endParaRPr b="0" lang="en-US" sz="32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Google Shape;1769;p98"/>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62" name="Google Shape;1770;p98"/>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B8442CA1-CE1D-4F57-9DD6-01A848B1DC24}"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63" name="Google Shape;1771;p98"/>
          <p:cNvSpPr/>
          <p:nvPr/>
        </p:nvSpPr>
        <p:spPr>
          <a:xfrm>
            <a:off x="990720" y="90360"/>
            <a:ext cx="571464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800" strike="noStrike" u="none">
                <a:solidFill>
                  <a:srgbClr val="0000ff"/>
                </a:solidFill>
                <a:effectLst/>
                <a:uFillTx/>
                <a:latin typeface="Times New Roman"/>
                <a:ea typeface="Times New Roman"/>
              </a:rPr>
              <a:t>Figure 15.40</a:t>
            </a:r>
            <a:r>
              <a:rPr b="1" lang="en-US" sz="1800" strike="noStrike" u="none">
                <a:solidFill>
                  <a:schemeClr val="accent2"/>
                </a:solidFill>
                <a:effectLst/>
                <a:uFillTx/>
                <a:latin typeface="Times New Roman"/>
                <a:ea typeface="Times New Roman"/>
              </a:rPr>
              <a:t>    </a:t>
            </a:r>
            <a:r>
              <a:rPr b="1" i="1" lang="en-US" sz="1800" strike="noStrike" u="none">
                <a:solidFill>
                  <a:schemeClr val="dk1"/>
                </a:solidFill>
                <a:effectLst/>
                <a:uFillTx/>
                <a:latin typeface="Times New Roman"/>
                <a:ea typeface="Times New Roman"/>
              </a:rPr>
              <a:t>Example 15.4</a:t>
            </a:r>
            <a:endParaRPr b="0" lang="en-US" sz="1800" strike="noStrike" u="none">
              <a:solidFill>
                <a:srgbClr val="000000"/>
              </a:solidFill>
              <a:effectLst/>
              <a:uFillTx/>
              <a:latin typeface="Arial"/>
            </a:endParaRPr>
          </a:p>
        </p:txBody>
      </p:sp>
      <p:sp>
        <p:nvSpPr>
          <p:cNvPr id="1664" name="Google Shape;1772;p98"/>
          <p:cNvSpPr/>
          <p:nvPr/>
        </p:nvSpPr>
        <p:spPr>
          <a:xfrm>
            <a:off x="366840" y="108000"/>
            <a:ext cx="437760" cy="474480"/>
          </a:xfrm>
          <a:prstGeom prst="rect">
            <a:avLst/>
          </a:pr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65" name="Google Shape;1773;p98"/>
          <p:cNvSpPr/>
          <p:nvPr/>
        </p:nvSpPr>
        <p:spPr>
          <a:xfrm>
            <a:off x="749160" y="108000"/>
            <a:ext cx="328320" cy="474480"/>
          </a:xfrm>
          <a:prstGeom prst="rect">
            <a:avLst/>
          </a:prstGeom>
          <a:gradFill rotWithShape="0">
            <a:gsLst>
              <a:gs pos="0">
                <a:srgbClr val="ffcf01"/>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66" name="Google Shape;1774;p98"/>
          <p:cNvSpPr/>
          <p:nvPr/>
        </p:nvSpPr>
        <p:spPr>
          <a:xfrm>
            <a:off x="490680" y="530280"/>
            <a:ext cx="421920" cy="474480"/>
          </a:xfrm>
          <a:prstGeom prst="rect">
            <a:avLst/>
          </a:prstGeom>
          <a:solidFill>
            <a:schemeClr val="folHlink"/>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67" name="Google Shape;1775;p98"/>
          <p:cNvSpPr/>
          <p:nvPr/>
        </p:nvSpPr>
        <p:spPr>
          <a:xfrm>
            <a:off x="860400" y="530280"/>
            <a:ext cx="367920" cy="474480"/>
          </a:xfrm>
          <a:prstGeom prst="rect">
            <a:avLst/>
          </a:prstGeom>
          <a:gradFill rotWithShape="0">
            <a:gsLst>
              <a:gs pos="0">
                <a:srgbClr val="3333cc"/>
              </a:gs>
              <a:gs pos="100000">
                <a:srgbClr val="ffffff"/>
              </a:gs>
            </a:gsLst>
            <a:lin ang="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68" name="Google Shape;1776;p98"/>
          <p:cNvSpPr/>
          <p:nvPr/>
        </p:nvSpPr>
        <p:spPr>
          <a:xfrm>
            <a:off x="76320" y="457200"/>
            <a:ext cx="560160" cy="421920"/>
          </a:xfrm>
          <a:prstGeom prst="rect">
            <a:avLst/>
          </a:prstGeom>
          <a:gradFill rotWithShape="0">
            <a:gsLst>
              <a:gs pos="0">
                <a:srgbClr val="ffffff"/>
              </a:gs>
              <a:gs pos="100000">
                <a:srgbClr val="ff0000"/>
              </a:gs>
            </a:gsLst>
            <a:lin ang="18900000"/>
          </a:gra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69" name="Google Shape;1777;p98"/>
          <p:cNvSpPr/>
          <p:nvPr/>
        </p:nvSpPr>
        <p:spPr>
          <a:xfrm>
            <a:off x="711360" y="0"/>
            <a:ext cx="31320" cy="1052280"/>
          </a:xfrm>
          <a:prstGeom prst="rect">
            <a:avLst/>
          </a:prstGeom>
          <a:solidFill>
            <a:schemeClr val="lt2"/>
          </a:solidFill>
          <a:ln w="0">
            <a:noFill/>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ffffff"/>
              </a:solidFill>
              <a:effectLst/>
              <a:uFillTx/>
              <a:latin typeface="Arial"/>
            </a:endParaRPr>
          </a:p>
        </p:txBody>
      </p:sp>
      <p:sp>
        <p:nvSpPr>
          <p:cNvPr id="1670" name="Google Shape;1778;p98"/>
          <p:cNvSpPr/>
          <p:nvPr/>
        </p:nvSpPr>
        <p:spPr>
          <a:xfrm>
            <a:off x="442800" y="533520"/>
            <a:ext cx="8226000" cy="31320"/>
          </a:xfrm>
          <a:prstGeom prst="rect">
            <a:avLst/>
          </a:prstGeom>
          <a:gradFill rotWithShape="0">
            <a:gsLst>
              <a:gs pos="0">
                <a:srgbClr val="1c1c1c"/>
              </a:gs>
              <a:gs pos="100000">
                <a:srgbClr val="ffffff"/>
              </a:gs>
            </a:gsLst>
            <a:lin ang="0"/>
          </a:gradFill>
          <a:ln w="0">
            <a:noFill/>
          </a:ln>
        </p:spPr>
        <p:style>
          <a:lnRef idx="0"/>
          <a:fillRef idx="0"/>
          <a:effectRef idx="0"/>
          <a:fontRef idx="minor"/>
        </p:style>
        <p:txBody>
          <a:bodyPr tIns="15840" bIns="15840" anchor="ctr">
            <a:noAutofit/>
          </a:bodyPr>
          <a:p>
            <a:pPr>
              <a:lnSpc>
                <a:spcPct val="100000"/>
              </a:lnSpc>
              <a:tabLst>
                <a:tab algn="l" pos="0"/>
              </a:tabLst>
            </a:pPr>
            <a:endParaRPr b="0" lang="en-US" sz="1400" strike="noStrike" u="none">
              <a:solidFill>
                <a:srgbClr val="000000"/>
              </a:solidFill>
              <a:effectLst/>
              <a:uFillTx/>
              <a:latin typeface="Arial"/>
            </a:endParaRPr>
          </a:p>
        </p:txBody>
      </p:sp>
      <p:pic>
        <p:nvPicPr>
          <p:cNvPr id="1671" name="Google Shape;1779;p98" descr=""/>
          <p:cNvPicPr/>
          <p:nvPr/>
        </p:nvPicPr>
        <p:blipFill>
          <a:blip r:embed="rId1"/>
          <a:stretch/>
        </p:blipFill>
        <p:spPr>
          <a:xfrm>
            <a:off x="858960" y="1336680"/>
            <a:ext cx="7522920" cy="4606560"/>
          </a:xfrm>
          <a:prstGeom prst="rect">
            <a:avLst/>
          </a:prstGeom>
          <a:noFill/>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2" name="Google Shape;1785;p99"/>
          <p:cNvSpPr/>
          <p:nvPr/>
        </p:nvSpPr>
        <p:spPr>
          <a:xfrm>
            <a:off x="76320" y="6296040"/>
            <a:ext cx="2895120" cy="456840"/>
          </a:xfrm>
          <a:prstGeom prst="rect">
            <a:avLst/>
          </a:prstGeom>
          <a:noFill/>
          <a:ln w="0">
            <a:noFill/>
          </a:ln>
        </p:spPr>
        <p:style>
          <a:lnRef idx="0"/>
          <a:fillRef idx="0"/>
          <a:effectRef idx="0"/>
          <a:fontRef idx="minor"/>
        </p:style>
        <p:txBody>
          <a:bodyPr anchor="b">
            <a:noAutofit/>
          </a:bodyPr>
          <a:p>
            <a:pPr>
              <a:lnSpc>
                <a:spcPct val="100000"/>
              </a:lnSpc>
              <a:tabLst>
                <a:tab algn="l" pos="0"/>
              </a:tabLst>
            </a:pPr>
            <a:r>
              <a:rPr b="1" lang="en-US" sz="1200" strike="noStrike" u="none">
                <a:solidFill>
                  <a:schemeClr val="dk1"/>
                </a:solidFill>
                <a:effectLst/>
                <a:uFillTx/>
                <a:latin typeface="Tahoma"/>
                <a:ea typeface="Tahoma"/>
              </a:rPr>
              <a:t>TCP/IP Protocol Suite</a:t>
            </a:r>
            <a:endParaRPr b="0" lang="en-US" sz="1200" strike="noStrike" u="none">
              <a:solidFill>
                <a:srgbClr val="000000"/>
              </a:solidFill>
              <a:effectLst/>
              <a:uFillTx/>
              <a:latin typeface="Arial"/>
            </a:endParaRPr>
          </a:p>
        </p:txBody>
      </p:sp>
      <p:sp>
        <p:nvSpPr>
          <p:cNvPr id="1673" name="Google Shape;1786;p99"/>
          <p:cNvSpPr/>
          <p:nvPr/>
        </p:nvSpPr>
        <p:spPr>
          <a:xfrm>
            <a:off x="7042320" y="6243480"/>
            <a:ext cx="1904760" cy="456840"/>
          </a:xfrm>
          <a:prstGeom prst="rect">
            <a:avLst/>
          </a:prstGeom>
          <a:noFill/>
          <a:ln w="0">
            <a:noFill/>
          </a:ln>
        </p:spPr>
        <p:style>
          <a:lnRef idx="0"/>
          <a:fillRef idx="0"/>
          <a:effectRef idx="0"/>
          <a:fontRef idx="minor"/>
        </p:style>
        <p:txBody>
          <a:bodyPr anchor="b">
            <a:noAutofit/>
          </a:bodyPr>
          <a:p>
            <a:pPr algn="r">
              <a:lnSpc>
                <a:spcPct val="100000"/>
              </a:lnSpc>
              <a:tabLst>
                <a:tab algn="l" pos="0"/>
              </a:tabLst>
            </a:pPr>
            <a:fld id="{823B85B0-2F02-4BAF-BDCD-2C109CF91B82}" type="slidenum">
              <a:rPr b="0" lang="en-US" sz="1400" strike="noStrike" u="none">
                <a:solidFill>
                  <a:schemeClr val="dk1"/>
                </a:solidFill>
                <a:effectLst/>
                <a:uFillTx/>
                <a:latin typeface="Tahoma"/>
                <a:ea typeface="Tahoma"/>
              </a:rPr>
              <a:t>&lt;number&gt;</a:t>
            </a:fld>
            <a:endParaRPr b="0" lang="en-US" sz="1400" strike="noStrike" u="none">
              <a:solidFill>
                <a:srgbClr val="000000"/>
              </a:solidFill>
              <a:effectLst/>
              <a:uFillTx/>
              <a:latin typeface="Arial"/>
            </a:endParaRPr>
          </a:p>
        </p:txBody>
      </p:sp>
      <p:sp>
        <p:nvSpPr>
          <p:cNvPr id="1674" name="Google Shape;1787;p99"/>
          <p:cNvSpPr/>
          <p:nvPr/>
        </p:nvSpPr>
        <p:spPr>
          <a:xfrm>
            <a:off x="0" y="0"/>
            <a:ext cx="9143640" cy="1371240"/>
          </a:xfrm>
          <a:prstGeom prst="rect">
            <a:avLst/>
          </a:prstGeom>
          <a:solidFill>
            <a:srgbClr val="33ccff"/>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400" strike="noStrike" u="none">
              <a:solidFill>
                <a:srgbClr val="000000"/>
              </a:solidFill>
              <a:effectLst/>
              <a:uFillTx/>
              <a:latin typeface="Arial"/>
            </a:endParaRPr>
          </a:p>
        </p:txBody>
      </p:sp>
      <p:sp>
        <p:nvSpPr>
          <p:cNvPr id="1675" name="Google Shape;1788;p99"/>
          <p:cNvSpPr/>
          <p:nvPr/>
        </p:nvSpPr>
        <p:spPr>
          <a:xfrm>
            <a:off x="228600" y="355680"/>
            <a:ext cx="3546000" cy="650520"/>
          </a:xfrm>
          <a:prstGeom prst="rect">
            <a:avLst/>
          </a:prstGeom>
          <a:solidFill>
            <a:schemeClr val="folHlink"/>
          </a:solidFill>
          <a:ln w="9525">
            <a:solidFill>
              <a:srgbClr val="3333cc"/>
            </a:solidFill>
            <a:miter/>
          </a:ln>
        </p:spPr>
        <p:style>
          <a:lnRef idx="0"/>
          <a:fillRef idx="0"/>
          <a:effectRef idx="0"/>
          <a:fontRef idx="minor"/>
        </p:style>
        <p:txBody>
          <a:bodyPr anchor="t">
            <a:spAutoFit/>
          </a:bodyPr>
          <a:p>
            <a:pPr>
              <a:lnSpc>
                <a:spcPct val="100000"/>
              </a:lnSpc>
              <a:tabLst>
                <a:tab algn="l" pos="0"/>
              </a:tabLst>
            </a:pPr>
            <a:r>
              <a:rPr b="1" lang="en-US" sz="3600" strike="noStrike" u="none">
                <a:solidFill>
                  <a:schemeClr val="lt1"/>
                </a:solidFill>
                <a:effectLst/>
                <a:uFillTx/>
                <a:latin typeface="Times New Roman"/>
                <a:ea typeface="Times New Roman"/>
              </a:rPr>
              <a:t>15-11  OPTIONS</a:t>
            </a:r>
            <a:endParaRPr b="0" lang="en-US" sz="3600" strike="noStrike" u="none">
              <a:solidFill>
                <a:srgbClr val="ffffff"/>
              </a:solidFill>
              <a:effectLst/>
              <a:uFillTx/>
              <a:latin typeface="Arial"/>
            </a:endParaRPr>
          </a:p>
        </p:txBody>
      </p:sp>
      <p:sp>
        <p:nvSpPr>
          <p:cNvPr id="1676" name="Google Shape;1789;p99"/>
          <p:cNvSpPr/>
          <p:nvPr/>
        </p:nvSpPr>
        <p:spPr>
          <a:xfrm>
            <a:off x="8229600" y="6400800"/>
            <a:ext cx="183960" cy="36648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trike="noStrike" u="none">
              <a:solidFill>
                <a:srgbClr val="000000"/>
              </a:solidFill>
              <a:effectLst/>
              <a:uFillTx/>
              <a:latin typeface="Arial"/>
            </a:endParaRPr>
          </a:p>
        </p:txBody>
      </p:sp>
      <p:sp>
        <p:nvSpPr>
          <p:cNvPr id="1677" name="Google Shape;1790;p99"/>
          <p:cNvSpPr/>
          <p:nvPr/>
        </p:nvSpPr>
        <p:spPr>
          <a:xfrm>
            <a:off x="152280" y="1523880"/>
            <a:ext cx="8867520" cy="47890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800" strike="noStrike" u="none">
                <a:solidFill>
                  <a:schemeClr val="dk1"/>
                </a:solidFill>
                <a:effectLst/>
                <a:uFillTx/>
                <a:latin typeface="arial"/>
                <a:ea typeface="arial"/>
              </a:rPr>
              <a:t>The TCP header can have up to 40 bytes of optional information. Options convey additional information to the destination or align other options. We can define two categories of options: 1-byte options and multiple-byte options. The first category contains two types of options: end of option list and no operation. The second category, in most implementations, contains five types of options: maximum segment size, window scale factor, timestamp, SACK-permitted, and SACK (see Figure 15.41).</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1_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572</TotalTime>
  <Application>LibreOffice/25.2.6.2$Linux_X86_64 LibreOffice_project/520$Build-2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2000-01-15T04:50:39Z</dcterms:created>
  <dc:creator>Valued Gateway Client</dc:creator>
  <dc:description/>
  <dc:language>en-US</dc:language>
  <cp:lastModifiedBy/>
  <dcterms:modified xsi:type="dcterms:W3CDTF">2025-11-02T01:53:39Z</dcterms:modified>
  <cp:revision>1</cp:revision>
  <dc:subject/>
  <dc:title/>
</cp:coreProperties>
</file>